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5"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0" d="100"/>
          <a:sy n="90" d="100"/>
        </p:scale>
        <p:origin x="16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9FEB189A-36E9-48E7-A276-0D95749A651F}" type="datetimeFigureOut">
              <a:rPr lang="en-GB" smtClean="0"/>
              <a:t>10/03/2022</a:t>
            </a:fld>
            <a:endParaRPr lang="en-GB"/>
          </a:p>
        </p:txBody>
      </p:sp>
      <p:sp>
        <p:nvSpPr>
          <p:cNvPr id="5" name="Footer Placeholder 4"/>
          <p:cNvSpPr>
            <a:spLocks noGrp="1"/>
          </p:cNvSpPr>
          <p:nvPr>
            <p:ph type="ftr" sz="quarter" idx="11"/>
          </p:nvPr>
        </p:nvSpPr>
        <p:spPr>
          <a:xfrm>
            <a:off x="3962399" y="5870575"/>
            <a:ext cx="4893958" cy="377825"/>
          </a:xfrm>
        </p:spPr>
        <p:txBody>
          <a:bodyPr/>
          <a:lstStyle/>
          <a:p>
            <a:endParaRPr lang="en-GB"/>
          </a:p>
        </p:txBody>
      </p:sp>
      <p:sp>
        <p:nvSpPr>
          <p:cNvPr id="6" name="Slide Number Placeholder 5"/>
          <p:cNvSpPr>
            <a:spLocks noGrp="1"/>
          </p:cNvSpPr>
          <p:nvPr>
            <p:ph type="sldNum" sz="quarter" idx="12"/>
          </p:nvPr>
        </p:nvSpPr>
        <p:spPr>
          <a:xfrm>
            <a:off x="10608958" y="5870575"/>
            <a:ext cx="551167" cy="377825"/>
          </a:xfrm>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91194435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EB189A-36E9-48E7-A276-0D95749A651F}"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1076756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FEB189A-36E9-48E7-A276-0D95749A651F}"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1636676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FEB189A-36E9-48E7-A276-0D95749A651F}"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2860640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FEB189A-36E9-48E7-A276-0D95749A651F}" type="datetimeFigureOut">
              <a:rPr lang="en-GB" smtClean="0"/>
              <a:t>10/03/2022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2158051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FEB189A-36E9-48E7-A276-0D95749A651F}" type="datetimeFigureOut">
              <a:rPr lang="en-GB" smtClean="0"/>
              <a:t>10/03/2022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1300107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9FEB189A-36E9-48E7-A276-0D95749A651F}" type="datetimeFigureOut">
              <a:rPr lang="en-GB" smtClean="0"/>
              <a:t>10/03/2022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26568438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FEB189A-36E9-48E7-A276-0D95749A651F}"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1699728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FEB189A-36E9-48E7-A276-0D95749A651F}"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3302155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FEB189A-36E9-48E7-A276-0D95749A651F}"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478482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FEB189A-36E9-48E7-A276-0D95749A651F}"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2041972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FEB189A-36E9-48E7-A276-0D95749A651F}"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8855299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FEB189A-36E9-48E7-A276-0D95749A651F}"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16708378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FEB189A-36E9-48E7-A276-0D95749A651F}"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22514163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FEB189A-36E9-48E7-A276-0D95749A651F}"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26350623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EB189A-36E9-48E7-A276-0D95749A651F}"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D2D702-C7A8-4DA6-BB4D-53C483E5FA61}" type="slidenum">
              <a:rPr lang="en-GB" smtClean="0"/>
              <a:t>‹#›</a:t>
            </a:fld>
            <a:endParaRPr lang="en-GB"/>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3475008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EB189A-36E9-48E7-A276-0D95749A651F}"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D2D702-C7A8-4DA6-BB4D-53C483E5FA61}" type="slidenum">
              <a:rPr lang="en-GB" smtClean="0"/>
              <a:t>‹#›</a:t>
            </a:fld>
            <a:endParaRPr lang="en-GB"/>
          </a:p>
        </p:txBody>
      </p:sp>
    </p:spTree>
    <p:extLst>
      <p:ext uri="{BB962C8B-B14F-4D97-AF65-F5344CB8AC3E}">
        <p14:creationId xmlns:p14="http://schemas.microsoft.com/office/powerpoint/2010/main" val="2563673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FEB189A-36E9-48E7-A276-0D95749A651F}" type="datetimeFigureOut">
              <a:rPr lang="en-GB" smtClean="0"/>
              <a:t>10/03/2022</a:t>
            </a:fld>
            <a:endParaRPr lang="en-GB"/>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7D2D702-C7A8-4DA6-BB4D-53C483E5FA61}" type="slidenum">
              <a:rPr lang="en-GB" smtClean="0"/>
              <a:t>‹#›</a:t>
            </a:fld>
            <a:endParaRPr lang="en-GB"/>
          </a:p>
        </p:txBody>
      </p:sp>
    </p:spTree>
    <p:extLst>
      <p:ext uri="{BB962C8B-B14F-4D97-AF65-F5344CB8AC3E}">
        <p14:creationId xmlns:p14="http://schemas.microsoft.com/office/powerpoint/2010/main" val="216920167"/>
      </p:ext>
    </p:extLst>
  </p:cSld>
  <p:clrMap bg1="dk1" tx1="lt1" bg2="dk2" tx2="lt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 id="2147483797" r:id="rId12"/>
    <p:sldLayoutId id="2147483798" r:id="rId13"/>
    <p:sldLayoutId id="2147483799" r:id="rId14"/>
    <p:sldLayoutId id="2147483800" r:id="rId15"/>
    <p:sldLayoutId id="2147483801" r:id="rId16"/>
    <p:sldLayoutId id="2147483802"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96D82-E139-429B-8C03-C88B0765EBE9}"/>
              </a:ext>
            </a:extLst>
          </p:cNvPr>
          <p:cNvSpPr>
            <a:spLocks noGrp="1"/>
          </p:cNvSpPr>
          <p:nvPr>
            <p:ph type="ctrTitle"/>
          </p:nvPr>
        </p:nvSpPr>
        <p:spPr/>
        <p:txBody>
          <a:bodyPr>
            <a:normAutofit/>
          </a:bodyPr>
          <a:lstStyle/>
          <a:p>
            <a:r>
              <a:rPr lang="en-GB" dirty="0">
                <a:latin typeface="Brush Script MT" panose="03060802040406070304" pitchFamily="66" charset="0"/>
              </a:rPr>
              <a:t>William Morris</a:t>
            </a:r>
          </a:p>
        </p:txBody>
      </p:sp>
      <p:sp>
        <p:nvSpPr>
          <p:cNvPr id="3" name="Subtitle 2">
            <a:extLst>
              <a:ext uri="{FF2B5EF4-FFF2-40B4-BE49-F238E27FC236}">
                <a16:creationId xmlns:a16="http://schemas.microsoft.com/office/drawing/2014/main" id="{6BF7A453-B50D-4DB0-B670-9B764BB851D0}"/>
              </a:ext>
            </a:extLst>
          </p:cNvPr>
          <p:cNvSpPr>
            <a:spLocks noGrp="1"/>
          </p:cNvSpPr>
          <p:nvPr>
            <p:ph type="subTitle" idx="1"/>
          </p:nvPr>
        </p:nvSpPr>
        <p:spPr>
          <a:xfrm>
            <a:off x="8654735" y="5143207"/>
            <a:ext cx="2901160" cy="1096899"/>
          </a:xfrm>
        </p:spPr>
        <p:txBody>
          <a:bodyPr>
            <a:normAutofit/>
          </a:bodyPr>
          <a:lstStyle/>
          <a:p>
            <a:r>
              <a:rPr lang="en-GB" sz="2200" dirty="0">
                <a:latin typeface="Brush Script MT" panose="03060802040406070304" pitchFamily="66" charset="0"/>
              </a:rPr>
              <a:t>By Harry Lola and Isla</a:t>
            </a:r>
          </a:p>
        </p:txBody>
      </p:sp>
    </p:spTree>
    <p:extLst>
      <p:ext uri="{BB962C8B-B14F-4D97-AF65-F5344CB8AC3E}">
        <p14:creationId xmlns:p14="http://schemas.microsoft.com/office/powerpoint/2010/main" val="31659778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623A2E9D-A624-4D21-A05C-70552083AD15}"/>
              </a:ext>
            </a:extLst>
          </p:cNvPr>
          <p:cNvSpPr txBox="1"/>
          <p:nvPr/>
        </p:nvSpPr>
        <p:spPr>
          <a:xfrm>
            <a:off x="723331" y="614149"/>
            <a:ext cx="4844955" cy="1200329"/>
          </a:xfrm>
          <a:prstGeom prst="rect">
            <a:avLst/>
          </a:prstGeom>
          <a:noFill/>
        </p:spPr>
        <p:txBody>
          <a:bodyPr wrap="square" rtlCol="0">
            <a:spAutoFit/>
          </a:bodyPr>
          <a:lstStyle/>
          <a:p>
            <a:r>
              <a:rPr lang="en-GB" sz="2400" dirty="0"/>
              <a:t>William Morris was born into this world in 1834 to a wealthy family along with his 8 brothers and sisters. </a:t>
            </a:r>
          </a:p>
        </p:txBody>
      </p:sp>
      <p:sp>
        <p:nvSpPr>
          <p:cNvPr id="18" name="TextBox 17">
            <a:extLst>
              <a:ext uri="{FF2B5EF4-FFF2-40B4-BE49-F238E27FC236}">
                <a16:creationId xmlns:a16="http://schemas.microsoft.com/office/drawing/2014/main" id="{EBD0BA51-424C-49E3-AF3B-25654CB7EECA}"/>
              </a:ext>
            </a:extLst>
          </p:cNvPr>
          <p:cNvSpPr txBox="1"/>
          <p:nvPr/>
        </p:nvSpPr>
        <p:spPr>
          <a:xfrm>
            <a:off x="723331" y="3429000"/>
            <a:ext cx="4612944" cy="3046988"/>
          </a:xfrm>
          <a:prstGeom prst="rect">
            <a:avLst/>
          </a:prstGeom>
          <a:noFill/>
        </p:spPr>
        <p:txBody>
          <a:bodyPr wrap="square" rtlCol="0">
            <a:spAutoFit/>
          </a:bodyPr>
          <a:lstStyle/>
          <a:p>
            <a:r>
              <a:rPr lang="en-GB" sz="2400" dirty="0"/>
              <a:t>When he was young William had his life set out for him to be a priest but soon enough that changed when he was decorating his house and couldn’t find wallpaper that suited his house. Consequently, he decided to make his own and discovered he enjoyed it. </a:t>
            </a:r>
          </a:p>
        </p:txBody>
      </p:sp>
      <p:sp>
        <p:nvSpPr>
          <p:cNvPr id="20" name="TextBox 19">
            <a:extLst>
              <a:ext uri="{FF2B5EF4-FFF2-40B4-BE49-F238E27FC236}">
                <a16:creationId xmlns:a16="http://schemas.microsoft.com/office/drawing/2014/main" id="{3508B3AE-45C0-4280-900D-E351F9BD5B72}"/>
              </a:ext>
            </a:extLst>
          </p:cNvPr>
          <p:cNvSpPr txBox="1"/>
          <p:nvPr/>
        </p:nvSpPr>
        <p:spPr>
          <a:xfrm>
            <a:off x="723331" y="116677"/>
            <a:ext cx="8248391" cy="369332"/>
          </a:xfrm>
          <a:prstGeom prst="rect">
            <a:avLst/>
          </a:prstGeom>
          <a:noFill/>
        </p:spPr>
        <p:txBody>
          <a:bodyPr wrap="square" rtlCol="0">
            <a:spAutoFit/>
          </a:bodyPr>
          <a:lstStyle/>
          <a:p>
            <a:r>
              <a:rPr lang="en-GB" dirty="0"/>
              <a:t>Early Life</a:t>
            </a:r>
          </a:p>
        </p:txBody>
      </p:sp>
      <p:sp>
        <p:nvSpPr>
          <p:cNvPr id="21" name="TextBox 20">
            <a:extLst>
              <a:ext uri="{FF2B5EF4-FFF2-40B4-BE49-F238E27FC236}">
                <a16:creationId xmlns:a16="http://schemas.microsoft.com/office/drawing/2014/main" id="{A1D1E4EA-2992-4E69-8022-0DF305BC5786}"/>
              </a:ext>
            </a:extLst>
          </p:cNvPr>
          <p:cNvSpPr txBox="1"/>
          <p:nvPr/>
        </p:nvSpPr>
        <p:spPr>
          <a:xfrm>
            <a:off x="723331" y="1859340"/>
            <a:ext cx="4285991" cy="1569660"/>
          </a:xfrm>
          <a:prstGeom prst="rect">
            <a:avLst/>
          </a:prstGeom>
          <a:noFill/>
        </p:spPr>
        <p:txBody>
          <a:bodyPr wrap="square" rtlCol="0">
            <a:spAutoFit/>
          </a:bodyPr>
          <a:lstStyle/>
          <a:p>
            <a:r>
              <a:rPr lang="en-GB" sz="2400" dirty="0"/>
              <a:t>William wanted to become an architect so he decided to train to be an architect. He learnt these skills at Oxford.</a:t>
            </a:r>
          </a:p>
        </p:txBody>
      </p:sp>
    </p:spTree>
    <p:extLst>
      <p:ext uri="{BB962C8B-B14F-4D97-AF65-F5344CB8AC3E}">
        <p14:creationId xmlns:p14="http://schemas.microsoft.com/office/powerpoint/2010/main" val="41338043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B34082-5B24-4302-A4BA-0E264288917F}"/>
              </a:ext>
            </a:extLst>
          </p:cNvPr>
          <p:cNvSpPr txBox="1"/>
          <p:nvPr/>
        </p:nvSpPr>
        <p:spPr>
          <a:xfrm>
            <a:off x="795131" y="477079"/>
            <a:ext cx="4081670" cy="646331"/>
          </a:xfrm>
          <a:prstGeom prst="rect">
            <a:avLst/>
          </a:prstGeom>
          <a:noFill/>
        </p:spPr>
        <p:txBody>
          <a:bodyPr wrap="square" rtlCol="0">
            <a:spAutoFit/>
          </a:bodyPr>
          <a:lstStyle/>
          <a:p>
            <a:r>
              <a:rPr lang="en-GB" sz="3600" dirty="0"/>
              <a:t>What did he do?</a:t>
            </a:r>
          </a:p>
        </p:txBody>
      </p:sp>
      <p:sp>
        <p:nvSpPr>
          <p:cNvPr id="4" name="TextBox 3">
            <a:extLst>
              <a:ext uri="{FF2B5EF4-FFF2-40B4-BE49-F238E27FC236}">
                <a16:creationId xmlns:a16="http://schemas.microsoft.com/office/drawing/2014/main" id="{2BE9BED4-7CDF-4B97-837E-4AFF14E4B0C6}"/>
              </a:ext>
            </a:extLst>
          </p:cNvPr>
          <p:cNvSpPr txBox="1"/>
          <p:nvPr/>
        </p:nvSpPr>
        <p:spPr>
          <a:xfrm>
            <a:off x="397565" y="1311965"/>
            <a:ext cx="5539409" cy="3416320"/>
          </a:xfrm>
          <a:prstGeom prst="rect">
            <a:avLst/>
          </a:prstGeom>
          <a:noFill/>
        </p:spPr>
        <p:txBody>
          <a:bodyPr wrap="square" rtlCol="0">
            <a:spAutoFit/>
          </a:bodyPr>
          <a:lstStyle/>
          <a:p>
            <a:r>
              <a:rPr lang="en-GB" dirty="0"/>
              <a:t>William Morris was a legend of the Victorian times and created many patterns for furniture and accessories. For example, Morris made lots and lots of samples for rugs. During, the Victorian times everything was very plain but Morris thought outside of the box and enjoyed to cover every single bit of space in material. He decorated things such as: </a:t>
            </a:r>
          </a:p>
          <a:p>
            <a:pPr marL="285750" indent="-285750">
              <a:buFont typeface="Arial" panose="020B0604020202020204" pitchFamily="34" charset="0"/>
              <a:buChar char="•"/>
            </a:pPr>
            <a:r>
              <a:rPr lang="en-GB" dirty="0"/>
              <a:t>Curtains</a:t>
            </a:r>
          </a:p>
          <a:p>
            <a:pPr marL="285750" indent="-285750">
              <a:buFont typeface="Arial" panose="020B0604020202020204" pitchFamily="34" charset="0"/>
              <a:buChar char="•"/>
            </a:pPr>
            <a:r>
              <a:rPr lang="en-GB" dirty="0"/>
              <a:t>Wallpaper</a:t>
            </a:r>
          </a:p>
          <a:p>
            <a:pPr marL="285750" indent="-285750">
              <a:buFont typeface="Arial" panose="020B0604020202020204" pitchFamily="34" charset="0"/>
              <a:buChar char="•"/>
            </a:pPr>
            <a:r>
              <a:rPr lang="en-GB" dirty="0"/>
              <a:t>Furniture</a:t>
            </a:r>
          </a:p>
          <a:p>
            <a:pPr marL="285750" indent="-285750">
              <a:buFont typeface="Arial" panose="020B0604020202020204" pitchFamily="34" charset="0"/>
              <a:buChar char="•"/>
            </a:pPr>
            <a:r>
              <a:rPr lang="en-GB" dirty="0"/>
              <a:t>Stained glass windows </a:t>
            </a:r>
          </a:p>
          <a:p>
            <a:r>
              <a:rPr lang="en-GB" dirty="0"/>
              <a:t>And many more stuff. </a:t>
            </a:r>
          </a:p>
        </p:txBody>
      </p:sp>
      <p:sp>
        <p:nvSpPr>
          <p:cNvPr id="7" name="TextBox 6">
            <a:extLst>
              <a:ext uri="{FF2B5EF4-FFF2-40B4-BE49-F238E27FC236}">
                <a16:creationId xmlns:a16="http://schemas.microsoft.com/office/drawing/2014/main" id="{772EA097-CBF0-4988-9F62-DE61604E2611}"/>
              </a:ext>
            </a:extLst>
          </p:cNvPr>
          <p:cNvSpPr txBox="1"/>
          <p:nvPr/>
        </p:nvSpPr>
        <p:spPr>
          <a:xfrm>
            <a:off x="6838122" y="1311965"/>
            <a:ext cx="4227444" cy="1477328"/>
          </a:xfrm>
          <a:prstGeom prst="rect">
            <a:avLst/>
          </a:prstGeom>
          <a:noFill/>
        </p:spPr>
        <p:txBody>
          <a:bodyPr wrap="square" rtlCol="0">
            <a:spAutoFit/>
          </a:bodyPr>
          <a:lstStyle/>
          <a:p>
            <a:r>
              <a:rPr lang="en-GB" dirty="0"/>
              <a:t> William Morris had a unique style of art and used many different techniques such as : Block Printing, Repeated Patterns and all of his artwork was based on nature examples of these are the pictures below</a:t>
            </a:r>
          </a:p>
        </p:txBody>
      </p:sp>
      <p:sp>
        <p:nvSpPr>
          <p:cNvPr id="8" name="TextBox 7">
            <a:extLst>
              <a:ext uri="{FF2B5EF4-FFF2-40B4-BE49-F238E27FC236}">
                <a16:creationId xmlns:a16="http://schemas.microsoft.com/office/drawing/2014/main" id="{FA5D8DAC-E606-4C60-BBB5-AB84E7543024}"/>
              </a:ext>
            </a:extLst>
          </p:cNvPr>
          <p:cNvSpPr txBox="1"/>
          <p:nvPr/>
        </p:nvSpPr>
        <p:spPr>
          <a:xfrm>
            <a:off x="397565" y="5219700"/>
            <a:ext cx="3156778" cy="923330"/>
          </a:xfrm>
          <a:prstGeom prst="rect">
            <a:avLst/>
          </a:prstGeom>
          <a:noFill/>
        </p:spPr>
        <p:txBody>
          <a:bodyPr wrap="square" rtlCol="0">
            <a:spAutoFit/>
          </a:bodyPr>
          <a:lstStyle/>
          <a:p>
            <a:r>
              <a:rPr lang="en-GB" dirty="0"/>
              <a:t>William soon found many friends that were also famous such as writers and poets.</a:t>
            </a:r>
          </a:p>
        </p:txBody>
      </p:sp>
      <p:pic>
        <p:nvPicPr>
          <p:cNvPr id="11" name="Picture 10">
            <a:extLst>
              <a:ext uri="{FF2B5EF4-FFF2-40B4-BE49-F238E27FC236}">
                <a16:creationId xmlns:a16="http://schemas.microsoft.com/office/drawing/2014/main" id="{701592F6-104A-4FDA-A445-89044DE784E8}"/>
              </a:ext>
            </a:extLst>
          </p:cNvPr>
          <p:cNvPicPr>
            <a:picLocks noChangeAspect="1"/>
          </p:cNvPicPr>
          <p:nvPr/>
        </p:nvPicPr>
        <p:blipFill>
          <a:blip r:embed="rId2"/>
          <a:stretch>
            <a:fillRect/>
          </a:stretch>
        </p:blipFill>
        <p:spPr>
          <a:xfrm>
            <a:off x="3451569" y="3183526"/>
            <a:ext cx="8342866" cy="3580933"/>
          </a:xfrm>
          <a:prstGeom prst="rect">
            <a:avLst/>
          </a:prstGeom>
        </p:spPr>
      </p:pic>
    </p:spTree>
    <p:extLst>
      <p:ext uri="{BB962C8B-B14F-4D97-AF65-F5344CB8AC3E}">
        <p14:creationId xmlns:p14="http://schemas.microsoft.com/office/powerpoint/2010/main" val="2127603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0BF6057-F3C8-4E7C-8114-EC12382B9C1C}"/>
              </a:ext>
            </a:extLst>
          </p:cNvPr>
          <p:cNvSpPr txBox="1"/>
          <p:nvPr/>
        </p:nvSpPr>
        <p:spPr>
          <a:xfrm>
            <a:off x="13252" y="1262773"/>
            <a:ext cx="3326296" cy="2246769"/>
          </a:xfrm>
          <a:prstGeom prst="rect">
            <a:avLst/>
          </a:prstGeom>
          <a:noFill/>
        </p:spPr>
        <p:txBody>
          <a:bodyPr wrap="square" rtlCol="0">
            <a:spAutoFit/>
          </a:bodyPr>
          <a:lstStyle/>
          <a:p>
            <a:r>
              <a:rPr lang="en-GB" sz="2000" dirty="0"/>
              <a:t>Morris’s house (which is called The Red House) was absolutely covered in all of his artwork. His house was designed with one of his many friends Phillip Webb  who in fact was also famous. </a:t>
            </a:r>
          </a:p>
        </p:txBody>
      </p:sp>
      <p:sp>
        <p:nvSpPr>
          <p:cNvPr id="4" name="TextBox 3">
            <a:extLst>
              <a:ext uri="{FF2B5EF4-FFF2-40B4-BE49-F238E27FC236}">
                <a16:creationId xmlns:a16="http://schemas.microsoft.com/office/drawing/2014/main" id="{AE6D8690-A311-468A-8555-38450A539C48}"/>
              </a:ext>
            </a:extLst>
          </p:cNvPr>
          <p:cNvSpPr txBox="1"/>
          <p:nvPr/>
        </p:nvSpPr>
        <p:spPr>
          <a:xfrm>
            <a:off x="69678" y="3429000"/>
            <a:ext cx="2491409" cy="707886"/>
          </a:xfrm>
          <a:prstGeom prst="rect">
            <a:avLst/>
          </a:prstGeom>
          <a:noFill/>
        </p:spPr>
        <p:txBody>
          <a:bodyPr wrap="square" rtlCol="0">
            <a:spAutoFit/>
          </a:bodyPr>
          <a:lstStyle/>
          <a:p>
            <a:r>
              <a:rPr lang="en-GB" sz="2000" dirty="0"/>
              <a:t>One of his other friends was Rossetti.</a:t>
            </a:r>
          </a:p>
        </p:txBody>
      </p:sp>
      <p:sp>
        <p:nvSpPr>
          <p:cNvPr id="5" name="TextBox 4">
            <a:extLst>
              <a:ext uri="{FF2B5EF4-FFF2-40B4-BE49-F238E27FC236}">
                <a16:creationId xmlns:a16="http://schemas.microsoft.com/office/drawing/2014/main" id="{84C1BD9E-E356-4A60-9371-4E71EA4EAD6B}"/>
              </a:ext>
            </a:extLst>
          </p:cNvPr>
          <p:cNvSpPr txBox="1"/>
          <p:nvPr/>
        </p:nvSpPr>
        <p:spPr>
          <a:xfrm>
            <a:off x="69678" y="4136886"/>
            <a:ext cx="2067339" cy="2831544"/>
          </a:xfrm>
          <a:prstGeom prst="rect">
            <a:avLst/>
          </a:prstGeom>
          <a:noFill/>
        </p:spPr>
        <p:txBody>
          <a:bodyPr wrap="square" rtlCol="0">
            <a:spAutoFit/>
          </a:bodyPr>
          <a:lstStyle/>
          <a:p>
            <a:r>
              <a:rPr lang="en-GB" sz="2000" dirty="0"/>
              <a:t>He had his own interior designs factory which is 10 miles away from central London and was called Morris and Co.   </a:t>
            </a:r>
          </a:p>
          <a:p>
            <a:endParaRPr lang="en-GB" dirty="0"/>
          </a:p>
        </p:txBody>
      </p:sp>
      <p:sp>
        <p:nvSpPr>
          <p:cNvPr id="7" name="TextBox 6">
            <a:extLst>
              <a:ext uri="{FF2B5EF4-FFF2-40B4-BE49-F238E27FC236}">
                <a16:creationId xmlns:a16="http://schemas.microsoft.com/office/drawing/2014/main" id="{05F45549-6789-4590-8651-13A0F217E4F8}"/>
              </a:ext>
            </a:extLst>
          </p:cNvPr>
          <p:cNvSpPr txBox="1"/>
          <p:nvPr/>
        </p:nvSpPr>
        <p:spPr>
          <a:xfrm>
            <a:off x="0" y="-92765"/>
            <a:ext cx="5353879" cy="1200329"/>
          </a:xfrm>
          <a:prstGeom prst="rect">
            <a:avLst/>
          </a:prstGeom>
          <a:noFill/>
        </p:spPr>
        <p:txBody>
          <a:bodyPr wrap="square" rtlCol="0">
            <a:spAutoFit/>
          </a:bodyPr>
          <a:lstStyle/>
          <a:p>
            <a:r>
              <a:rPr lang="en-GB" sz="3600" dirty="0"/>
              <a:t>Where did he live and other facts</a:t>
            </a:r>
            <a:r>
              <a:rPr lang="en-GB" dirty="0"/>
              <a:t>.</a:t>
            </a:r>
          </a:p>
        </p:txBody>
      </p:sp>
      <p:pic>
        <p:nvPicPr>
          <p:cNvPr id="8" name="Picture 7">
            <a:extLst>
              <a:ext uri="{FF2B5EF4-FFF2-40B4-BE49-F238E27FC236}">
                <a16:creationId xmlns:a16="http://schemas.microsoft.com/office/drawing/2014/main" id="{20B3B944-DA44-4E19-B447-B70FC85B8467}"/>
              </a:ext>
            </a:extLst>
          </p:cNvPr>
          <p:cNvPicPr>
            <a:picLocks noChangeAspect="1"/>
          </p:cNvPicPr>
          <p:nvPr/>
        </p:nvPicPr>
        <p:blipFill>
          <a:blip r:embed="rId2"/>
          <a:stretch>
            <a:fillRect/>
          </a:stretch>
        </p:blipFill>
        <p:spPr>
          <a:xfrm>
            <a:off x="4764364" y="507400"/>
            <a:ext cx="3667240" cy="2739384"/>
          </a:xfrm>
          <a:prstGeom prst="rect">
            <a:avLst/>
          </a:prstGeom>
        </p:spPr>
      </p:pic>
      <p:pic>
        <p:nvPicPr>
          <p:cNvPr id="9" name="Picture 8">
            <a:extLst>
              <a:ext uri="{FF2B5EF4-FFF2-40B4-BE49-F238E27FC236}">
                <a16:creationId xmlns:a16="http://schemas.microsoft.com/office/drawing/2014/main" id="{632E1D56-B6B9-4F6A-A98E-2A3A5D1DDB50}"/>
              </a:ext>
            </a:extLst>
          </p:cNvPr>
          <p:cNvPicPr>
            <a:picLocks noChangeAspect="1"/>
          </p:cNvPicPr>
          <p:nvPr/>
        </p:nvPicPr>
        <p:blipFill>
          <a:blip r:embed="rId3"/>
          <a:stretch>
            <a:fillRect/>
          </a:stretch>
        </p:blipFill>
        <p:spPr>
          <a:xfrm>
            <a:off x="4764364" y="3411580"/>
            <a:ext cx="3857004" cy="3041145"/>
          </a:xfrm>
          <a:prstGeom prst="rect">
            <a:avLst/>
          </a:prstGeom>
        </p:spPr>
      </p:pic>
    </p:spTree>
    <p:extLst>
      <p:ext uri="{BB962C8B-B14F-4D97-AF65-F5344CB8AC3E}">
        <p14:creationId xmlns:p14="http://schemas.microsoft.com/office/powerpoint/2010/main" val="4029648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2F5576-6602-4CE7-800E-D9D141F19919}"/>
              </a:ext>
            </a:extLst>
          </p:cNvPr>
          <p:cNvSpPr txBox="1"/>
          <p:nvPr/>
        </p:nvSpPr>
        <p:spPr>
          <a:xfrm>
            <a:off x="795130" y="1404730"/>
            <a:ext cx="5102087" cy="2062103"/>
          </a:xfrm>
          <a:prstGeom prst="rect">
            <a:avLst/>
          </a:prstGeom>
          <a:noFill/>
        </p:spPr>
        <p:txBody>
          <a:bodyPr wrap="square" rtlCol="0">
            <a:spAutoFit/>
          </a:bodyPr>
          <a:lstStyle/>
          <a:p>
            <a:r>
              <a:rPr lang="en-GB" sz="3200" dirty="0"/>
              <a:t>William Morris unfortunately passed away 1896 leaving a legacy of creations </a:t>
            </a:r>
            <a:r>
              <a:rPr lang="en-GB" sz="3200"/>
              <a:t>behind him. </a:t>
            </a:r>
            <a:endParaRPr lang="en-GB" sz="3200" dirty="0"/>
          </a:p>
        </p:txBody>
      </p:sp>
      <p:pic>
        <p:nvPicPr>
          <p:cNvPr id="3" name="Picture 2">
            <a:extLst>
              <a:ext uri="{FF2B5EF4-FFF2-40B4-BE49-F238E27FC236}">
                <a16:creationId xmlns:a16="http://schemas.microsoft.com/office/drawing/2014/main" id="{EC563AB5-27A8-4F4A-A192-4363F1CC82DA}"/>
              </a:ext>
            </a:extLst>
          </p:cNvPr>
          <p:cNvPicPr>
            <a:picLocks noChangeAspect="1"/>
          </p:cNvPicPr>
          <p:nvPr/>
        </p:nvPicPr>
        <p:blipFill>
          <a:blip r:embed="rId2"/>
          <a:stretch>
            <a:fillRect/>
          </a:stretch>
        </p:blipFill>
        <p:spPr>
          <a:xfrm>
            <a:off x="5698435" y="1072176"/>
            <a:ext cx="5274365" cy="5612352"/>
          </a:xfrm>
          <a:prstGeom prst="rect">
            <a:avLst/>
          </a:prstGeom>
        </p:spPr>
      </p:pic>
    </p:spTree>
    <p:extLst>
      <p:ext uri="{BB962C8B-B14F-4D97-AF65-F5344CB8AC3E}">
        <p14:creationId xmlns:p14="http://schemas.microsoft.com/office/powerpoint/2010/main" val="58040746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TM03457452[[fn=Celestial]]</Template>
  <TotalTime>67</TotalTime>
  <Words>327</Words>
  <Application>Microsoft Office PowerPoint</Application>
  <PresentationFormat>Widescreen</PresentationFormat>
  <Paragraphs>20</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Brush Script MT</vt:lpstr>
      <vt:lpstr>Calibri</vt:lpstr>
      <vt:lpstr>Calibri Light</vt:lpstr>
      <vt:lpstr>Celestial</vt:lpstr>
      <vt:lpstr>William Morris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Lola Witherington</dc:creator>
  <cp:lastModifiedBy>Lucy Wood</cp:lastModifiedBy>
  <cp:revision>11</cp:revision>
  <dcterms:created xsi:type="dcterms:W3CDTF">2022-03-08T14:47:45Z</dcterms:created>
  <dcterms:modified xsi:type="dcterms:W3CDTF">2022-03-10T15:58:03Z</dcterms:modified>
</cp:coreProperties>
</file>