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4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1635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34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762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700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3957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0783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054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2143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922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086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40654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23510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5363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4668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45460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44869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7928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85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  <p:sldLayoutId id="2147483797" r:id="rId13"/>
    <p:sldLayoutId id="2147483798" r:id="rId14"/>
    <p:sldLayoutId id="2147483799" r:id="rId15"/>
    <p:sldLayoutId id="2147483800" r:id="rId16"/>
    <p:sldLayoutId id="214748380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5910B-0517-487B-A1E2-09CC1BA51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628077"/>
            <a:ext cx="6815669" cy="1837611"/>
          </a:xfrm>
        </p:spPr>
        <p:txBody>
          <a:bodyPr/>
          <a:lstStyle/>
          <a:p>
            <a:pPr>
              <a:tabLst>
                <a:tab pos="5195888" algn="l"/>
              </a:tabLst>
            </a:pPr>
            <a:r>
              <a:rPr lang="en-GB" dirty="0">
                <a:solidFill>
                  <a:schemeClr val="tx1"/>
                </a:solidFill>
              </a:rPr>
              <a:t>Angry explorers</a:t>
            </a: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7B43EB-C421-4E7D-8349-7253936AAA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3524609"/>
            <a:ext cx="6815669" cy="183761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0CA141-A279-4276-99D5-1F4F5FFA4C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7" y="3524609"/>
            <a:ext cx="2905125" cy="145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29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307E1-288F-4AA6-AE20-B0E7152949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49071" y="1684870"/>
            <a:ext cx="6815669" cy="1515533"/>
          </a:xfrm>
        </p:spPr>
        <p:txBody>
          <a:bodyPr>
            <a:normAutofit fontScale="90000"/>
          </a:bodyPr>
          <a:lstStyle/>
          <a:p>
            <a:r>
              <a:rPr lang="en-GB" dirty="0"/>
              <a:t>Who were the Vikings?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46BD36-84C1-42C7-AE2B-8B4CC66A8E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7159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Vikings were ruthless explorers which means they never gave up.</a:t>
            </a:r>
          </a:p>
          <a:p>
            <a:r>
              <a:rPr lang="en-GB" dirty="0"/>
              <a:t>Did you know?</a:t>
            </a:r>
          </a:p>
          <a:p>
            <a:r>
              <a:rPr lang="en-GB" dirty="0"/>
              <a:t>Viking means pirate raid.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CBF6DD-718F-4EDB-AFA4-7AC4FB500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12925777" y="489478"/>
            <a:ext cx="94238935" cy="1515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99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FC244-586D-4529-95C1-7574B62729C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When were the Vikings in Britain?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27DD4-7627-4E6A-A375-138635C083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 Vikings were in Britain in 793AD to 1066AD</a:t>
            </a:r>
          </a:p>
        </p:txBody>
      </p:sp>
    </p:spTree>
    <p:extLst>
      <p:ext uri="{BB962C8B-B14F-4D97-AF65-F5344CB8AC3E}">
        <p14:creationId xmlns:p14="http://schemas.microsoft.com/office/powerpoint/2010/main" val="1389562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mph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2C664-5CAF-4697-B30F-BD8E503531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Where did the Vikings come from?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48F789-3616-4DC7-8F7D-740CF34FAC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Vikings </a:t>
            </a:r>
          </a:p>
          <a:p>
            <a:r>
              <a:rPr lang="en-GB" dirty="0"/>
              <a:t>came from Scandinavia </a:t>
            </a:r>
          </a:p>
          <a:p>
            <a:r>
              <a:rPr lang="en-GB" dirty="0"/>
              <a:t>to Britain.</a:t>
            </a:r>
          </a:p>
        </p:txBody>
      </p:sp>
    </p:spTree>
    <p:extLst>
      <p:ext uri="{BB962C8B-B14F-4D97-AF65-F5344CB8AC3E}">
        <p14:creationId xmlns:p14="http://schemas.microsoft.com/office/powerpoint/2010/main" val="4202733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EE8F4-7084-4BD1-A795-0BE7E9EE2A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did they get to Britain?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BDD6B2-E060-4EBD-AA8E-D4C8AEEE303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They got to Britain by a </a:t>
            </a:r>
            <a:r>
              <a:rPr lang="en-GB" dirty="0" err="1"/>
              <a:t>longships</a:t>
            </a:r>
            <a:r>
              <a:rPr lang="en-GB" dirty="0"/>
              <a:t> they made.</a:t>
            </a:r>
          </a:p>
          <a:p>
            <a:r>
              <a:rPr lang="en-GB" dirty="0"/>
              <a:t>They </a:t>
            </a:r>
            <a:r>
              <a:rPr lang="en-GB"/>
              <a:t>went from </a:t>
            </a:r>
            <a:r>
              <a:rPr lang="en-GB" dirty="0"/>
              <a:t>Norway to Scotland.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A55DE900-13BA-4F90-85B4-F86DCC1051BD}"/>
              </a:ext>
            </a:extLst>
          </p:cNvPr>
          <p:cNvSpPr/>
          <p:nvPr/>
        </p:nvSpPr>
        <p:spPr>
          <a:xfrm>
            <a:off x="8375374" y="2676939"/>
            <a:ext cx="0" cy="92765"/>
          </a:xfrm>
          <a:custGeom>
            <a:avLst/>
            <a:gdLst>
              <a:gd name="connsiteX0" fmla="*/ 0 w 0"/>
              <a:gd name="connsiteY0" fmla="*/ 0 h 92765"/>
              <a:gd name="connsiteX1" fmla="*/ 0 w 0"/>
              <a:gd name="connsiteY1" fmla="*/ 92765 h 92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2765">
                <a:moveTo>
                  <a:pt x="0" y="0"/>
                </a:moveTo>
                <a:lnTo>
                  <a:pt x="0" y="92765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833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97</TotalTime>
  <Words>84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Franklin Gothic Book</vt:lpstr>
      <vt:lpstr>Franklin Gothic Medium</vt:lpstr>
      <vt:lpstr>Organic</vt:lpstr>
      <vt:lpstr>Angry explorers </vt:lpstr>
      <vt:lpstr>Who were the Vikings?</vt:lpstr>
      <vt:lpstr>When were the Vikings in Britain?</vt:lpstr>
      <vt:lpstr>Where did the Vikings come from?</vt:lpstr>
      <vt:lpstr>How did they get to Britain?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were the Vikings in Britain?</dc:title>
  <dc:creator>Kaydan Hibbitt</dc:creator>
  <cp:lastModifiedBy>Lucy Wood</cp:lastModifiedBy>
  <cp:revision>12</cp:revision>
  <dcterms:created xsi:type="dcterms:W3CDTF">2021-01-28T13:40:19Z</dcterms:created>
  <dcterms:modified xsi:type="dcterms:W3CDTF">2021-02-01T13:33:41Z</dcterms:modified>
</cp:coreProperties>
</file>