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853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428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86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1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1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710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202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421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48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367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0207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187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6105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1288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037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08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1EC58-8985-4EEC-982B-03F9F76C3BC7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751D8F14-9876-4EFB-828D-7BF3A102C9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12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FD5CB-9433-40B7-88BE-8B203723E3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9600" dirty="0"/>
              <a:t>William Morris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726BDF-000C-40C7-BAE9-B1BB82FB07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Lacey, </a:t>
            </a:r>
            <a:r>
              <a:rPr lang="en-GB" dirty="0"/>
              <a:t>Aiden And  Jasmine</a:t>
            </a:r>
          </a:p>
        </p:txBody>
      </p:sp>
    </p:spTree>
    <p:extLst>
      <p:ext uri="{BB962C8B-B14F-4D97-AF65-F5344CB8AC3E}">
        <p14:creationId xmlns:p14="http://schemas.microsoft.com/office/powerpoint/2010/main" val="383671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0DB41-228C-41E2-A1D6-FC8289572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Young Life.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75DD7-85CB-40B7-A65C-A43DDAB635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When William was young, he was born into a rich, wealthy family in 1834 and had 8 siblings.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B52BB0-2B3C-4B31-974A-2F25A7E671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4113" y="3327314"/>
            <a:ext cx="2254182" cy="294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0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14651-B990-49DC-8FBC-5525B05B2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570962"/>
          </a:xfrm>
        </p:spPr>
        <p:txBody>
          <a:bodyPr/>
          <a:lstStyle/>
          <a:p>
            <a:r>
              <a:rPr lang="en-GB" dirty="0"/>
              <a:t>His jobs.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0AB33-DFA7-495F-BBB8-90F9226DD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3073400"/>
            <a:ext cx="8596668" cy="825500"/>
          </a:xfrm>
        </p:spPr>
        <p:txBody>
          <a:bodyPr>
            <a:noAutofit/>
          </a:bodyPr>
          <a:lstStyle/>
          <a:p>
            <a:r>
              <a:rPr lang="en-GB" sz="2400" dirty="0"/>
              <a:t>William was firstly going to be a priest but he loved art and therefore wanted to become an artist . He began being an artist by decorating his house(The Red House)which he designed with Phillip Webb .</a:t>
            </a:r>
          </a:p>
        </p:txBody>
      </p:sp>
    </p:spTree>
    <p:extLst>
      <p:ext uri="{BB962C8B-B14F-4D97-AF65-F5344CB8AC3E}">
        <p14:creationId xmlns:p14="http://schemas.microsoft.com/office/powerpoint/2010/main" val="334628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E0402-0758-44F7-A9D9-F44D6C3BC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Marriage.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E0F32-5482-4E78-A314-6E9A99EAA0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William married Jane Burden on the 16</a:t>
            </a:r>
            <a:r>
              <a:rPr lang="en-GB" sz="3200" baseline="30000" dirty="0"/>
              <a:t>th</a:t>
            </a:r>
            <a:r>
              <a:rPr lang="en-GB" sz="3200" dirty="0"/>
              <a:t> of April 1859</a:t>
            </a:r>
          </a:p>
        </p:txBody>
      </p:sp>
    </p:spTree>
    <p:extLst>
      <p:ext uri="{BB962C8B-B14F-4D97-AF65-F5344CB8AC3E}">
        <p14:creationId xmlns:p14="http://schemas.microsoft.com/office/powerpoint/2010/main" val="87111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295C1-0501-4760-90EC-6F4B51D58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 Famous Designs.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E71AB-BF1B-4BFC-8798-1389437C24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William designed lots of different materials : curtains , carpets , tiles , wallpaper , stained glass and furniture covering.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6961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D5C34-A479-48AA-9F3B-191D53FC4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Thanks </a:t>
            </a:r>
            <a:r>
              <a:rPr lang="en-GB"/>
              <a:t>for watching!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10519C-79C0-4308-AB64-F2C91DA94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76294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CE92512176834AA81109AC40FFA0BB" ma:contentTypeVersion="0" ma:contentTypeDescription="Create a new document." ma:contentTypeScope="" ma:versionID="a0a03ebf77c9c18a2c4e3332c1aacc4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643d913f95b4bc4c3135a5efae804f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944FC76-2024-45B3-828B-8EB6C5D5832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F5C77F-8418-432D-8D73-59880518A9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23AC425E-B584-431A-A1C3-D2FA95841CC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117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William Morris</vt:lpstr>
      <vt:lpstr>Young Life.</vt:lpstr>
      <vt:lpstr>His jobs.</vt:lpstr>
      <vt:lpstr>Marriage.</vt:lpstr>
      <vt:lpstr>His Famous Designs.</vt:lpstr>
      <vt:lpstr>Thanks for watching!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Morris</dc:title>
  <dc:creator>Jasmine Bavetta</dc:creator>
  <cp:lastModifiedBy>Lucy Wood</cp:lastModifiedBy>
  <cp:revision>11</cp:revision>
  <dcterms:created xsi:type="dcterms:W3CDTF">2022-03-08T14:45:44Z</dcterms:created>
  <dcterms:modified xsi:type="dcterms:W3CDTF">2022-03-10T16:08:06Z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0x010100BACE92512176834AA81109AC40FFA0BB</vt:lpwstr>
  </property>
</Properties>
</file>