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AACF23-51EC-49BC-B6F2-56D3B510F27C}" v="16" dt="2021-01-27T13:18:32.5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 trinder" userId="b3e32c616e6ad177" providerId="LiveId" clId="{0CAACF23-51EC-49BC-B6F2-56D3B510F27C}"/>
    <pc:docChg chg="undo custSel addSld modSld">
      <pc:chgData name="g trinder" userId="b3e32c616e6ad177" providerId="LiveId" clId="{0CAACF23-51EC-49BC-B6F2-56D3B510F27C}" dt="2021-01-27T13:40:05.763" v="478" actId="20577"/>
      <pc:docMkLst>
        <pc:docMk/>
      </pc:docMkLst>
      <pc:sldChg chg="modAnim">
        <pc:chgData name="g trinder" userId="b3e32c616e6ad177" providerId="LiveId" clId="{0CAACF23-51EC-49BC-B6F2-56D3B510F27C}" dt="2021-01-27T13:14:10.498" v="196"/>
        <pc:sldMkLst>
          <pc:docMk/>
          <pc:sldMk cId="4076189035" sldId="256"/>
        </pc:sldMkLst>
      </pc:sldChg>
      <pc:sldChg chg="modSp mod modAnim">
        <pc:chgData name="g trinder" userId="b3e32c616e6ad177" providerId="LiveId" clId="{0CAACF23-51EC-49BC-B6F2-56D3B510F27C}" dt="2021-01-27T13:13:34.944" v="195"/>
        <pc:sldMkLst>
          <pc:docMk/>
          <pc:sldMk cId="3354813084" sldId="257"/>
        </pc:sldMkLst>
        <pc:spChg chg="mod">
          <ac:chgData name="g trinder" userId="b3e32c616e6ad177" providerId="LiveId" clId="{0CAACF23-51EC-49BC-B6F2-56D3B510F27C}" dt="2021-01-27T13:10:43.137" v="181" actId="1076"/>
          <ac:spMkLst>
            <pc:docMk/>
            <pc:sldMk cId="3354813084" sldId="257"/>
            <ac:spMk id="2" creationId="{C2B02103-F1E8-4C9E-8A8E-26867296EB21}"/>
          </ac:spMkLst>
        </pc:spChg>
        <pc:spChg chg="mod">
          <ac:chgData name="g trinder" userId="b3e32c616e6ad177" providerId="LiveId" clId="{0CAACF23-51EC-49BC-B6F2-56D3B510F27C}" dt="2021-01-27T13:11:05.076" v="186" actId="1076"/>
          <ac:spMkLst>
            <pc:docMk/>
            <pc:sldMk cId="3354813084" sldId="257"/>
            <ac:spMk id="4" creationId="{175576B9-BB51-48AD-9965-5ECD82BFD267}"/>
          </ac:spMkLst>
        </pc:spChg>
      </pc:sldChg>
      <pc:sldChg chg="modSp mod modAnim">
        <pc:chgData name="g trinder" userId="b3e32c616e6ad177" providerId="LiveId" clId="{0CAACF23-51EC-49BC-B6F2-56D3B510F27C}" dt="2021-01-27T13:12:42.959" v="192"/>
        <pc:sldMkLst>
          <pc:docMk/>
          <pc:sldMk cId="3662497513" sldId="258"/>
        </pc:sldMkLst>
        <pc:spChg chg="mod">
          <ac:chgData name="g trinder" userId="b3e32c616e6ad177" providerId="LiveId" clId="{0CAACF23-51EC-49BC-B6F2-56D3B510F27C}" dt="2021-01-27T13:09:55.057" v="180" actId="20577"/>
          <ac:spMkLst>
            <pc:docMk/>
            <pc:sldMk cId="3662497513" sldId="258"/>
            <ac:spMk id="3" creationId="{123196A3-5673-49C0-A68B-81E7E27FC9B0}"/>
          </ac:spMkLst>
        </pc:spChg>
      </pc:sldChg>
      <pc:sldChg chg="addSp modSp new mod">
        <pc:chgData name="g trinder" userId="b3e32c616e6ad177" providerId="LiveId" clId="{0CAACF23-51EC-49BC-B6F2-56D3B510F27C}" dt="2021-01-27T13:40:05.763" v="478" actId="20577"/>
        <pc:sldMkLst>
          <pc:docMk/>
          <pc:sldMk cId="1123380568" sldId="259"/>
        </pc:sldMkLst>
        <pc:spChg chg="add mod">
          <ac:chgData name="g trinder" userId="b3e32c616e6ad177" providerId="LiveId" clId="{0CAACF23-51EC-49BC-B6F2-56D3B510F27C}" dt="2021-01-27T13:19:54.149" v="240" actId="20577"/>
          <ac:spMkLst>
            <pc:docMk/>
            <pc:sldMk cId="1123380568" sldId="259"/>
            <ac:spMk id="2" creationId="{27FD15DF-DC74-4F39-9D3E-F2C459E9CB87}"/>
          </ac:spMkLst>
        </pc:spChg>
        <pc:spChg chg="add mod">
          <ac:chgData name="g trinder" userId="b3e32c616e6ad177" providerId="LiveId" clId="{0CAACF23-51EC-49BC-B6F2-56D3B510F27C}" dt="2021-01-27T13:40:05.763" v="478" actId="20577"/>
          <ac:spMkLst>
            <pc:docMk/>
            <pc:sldMk cId="1123380568" sldId="259"/>
            <ac:spMk id="3" creationId="{BC969D80-4CB4-4E03-89DA-6DD275B81F6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500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00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538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346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xmlns="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xmlns="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57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732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084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03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xmlns="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854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xmlns="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226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300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6172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424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517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xmlns="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xmlns="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xmlns="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7518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366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399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81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6" r:id="rId12"/>
    <p:sldLayoutId id="2147483671" r:id="rId13"/>
    <p:sldLayoutId id="2147483672" r:id="rId14"/>
    <p:sldLayoutId id="2147483673" r:id="rId15"/>
    <p:sldLayoutId id="2147483674" r:id="rId16"/>
    <p:sldLayoutId id="2147483675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3900" i="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9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7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5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5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20C5628-3663-4FD1-87CC-5FF69B861A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730"/>
          <a:stretch/>
        </p:blipFill>
        <p:spPr>
          <a:xfrm>
            <a:off x="-267287" y="0"/>
            <a:ext cx="12459287" cy="6857990"/>
          </a:xfrm>
          <a:prstGeom prst="rect">
            <a:avLst/>
          </a:prstGeom>
        </p:spPr>
      </p:pic>
      <p:sp useBgFill="1">
        <p:nvSpPr>
          <p:cNvPr id="9" name="Freeform 5">
            <a:extLst>
              <a:ext uri="{FF2B5EF4-FFF2-40B4-BE49-F238E27FC236}">
                <a16:creationId xmlns:a16="http://schemas.microsoft.com/office/drawing/2014/main" xmlns="" id="{FE469E50-3893-4ED6-92BA-2985C32B0C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 rot="5400000">
            <a:off x="7131809" y="1385982"/>
            <a:ext cx="4031414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20ED97-BDB3-4357-86A7-2B5226258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9963" y="2700066"/>
            <a:ext cx="2598100" cy="728933"/>
          </a:xfrm>
        </p:spPr>
        <p:txBody>
          <a:bodyPr>
            <a:normAutofit/>
          </a:bodyPr>
          <a:lstStyle/>
          <a:p>
            <a:pPr algn="l"/>
            <a:r>
              <a:rPr lang="en-GB" sz="4000" dirty="0"/>
              <a:t>VIKINGS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8374B80-4C3E-440F-A8E5-915075DE14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89965" y="4157933"/>
            <a:ext cx="3485072" cy="1026544"/>
          </a:xfrm>
        </p:spPr>
        <p:txBody>
          <a:bodyPr>
            <a:normAutofit/>
          </a:bodyPr>
          <a:lstStyle/>
          <a:p>
            <a:pPr algn="l"/>
            <a:endParaRPr lang="en-GB">
              <a:solidFill>
                <a:srgbClr val="A8A5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18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BFC186A-5A9F-4A9A-A72D-DFBBE99344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E8EE1E2B-262B-4EE5-9AB3-125FAB1A8A4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ln w="15875" cap="sq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2B02103-F1E8-4C9E-8A8E-26867296EB21}"/>
              </a:ext>
            </a:extLst>
          </p:cNvPr>
          <p:cNvSpPr txBox="1"/>
          <p:nvPr/>
        </p:nvSpPr>
        <p:spPr>
          <a:xfrm>
            <a:off x="1219201" y="1629230"/>
            <a:ext cx="2508073" cy="174808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defTabSz="457200"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+mj-ea"/>
              </a:rPr>
              <a:t>The Viking longships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862CADB7-E9BE-4376-8036-0D21CBDC96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8136109" y="2057399"/>
            <a:ext cx="0" cy="27432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5576B9-BB51-48AD-9965-5ECD82BFD267}"/>
              </a:ext>
            </a:extLst>
          </p:cNvPr>
          <p:cNvSpPr txBox="1"/>
          <p:nvPr/>
        </p:nvSpPr>
        <p:spPr>
          <a:xfrm>
            <a:off x="1549401" y="3877269"/>
            <a:ext cx="6916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Longships were a type of specialised Scandinavian warships that have a long history in Scandinavian, with their existence being archaeologically proven and documented from at least the fourth century BC.</a:t>
            </a:r>
          </a:p>
        </p:txBody>
      </p:sp>
    </p:spTree>
    <p:extLst>
      <p:ext uri="{BB962C8B-B14F-4D97-AF65-F5344CB8AC3E}">
        <p14:creationId xmlns:p14="http://schemas.microsoft.com/office/powerpoint/2010/main" val="3354813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A46B1E1-5D2B-4B5E-B250-781370C05053}"/>
              </a:ext>
            </a:extLst>
          </p:cNvPr>
          <p:cNvSpPr txBox="1"/>
          <p:nvPr/>
        </p:nvSpPr>
        <p:spPr>
          <a:xfrm>
            <a:off x="508000" y="787400"/>
            <a:ext cx="340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Were did  Vikings come from?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23196A3-5673-49C0-A68B-81E7E27FC9B0}"/>
              </a:ext>
            </a:extLst>
          </p:cNvPr>
          <p:cNvSpPr txBox="1"/>
          <p:nvPr/>
        </p:nvSpPr>
        <p:spPr>
          <a:xfrm>
            <a:off x="520700" y="2120900"/>
            <a:ext cx="7023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Vikings originated from the area that became modern-day Denmark, Sweden and Norway. They settled in England, Ireland, Scotland, Wales, Iceland, Greenland, North America, parts of the European mainland and among other places.</a:t>
            </a:r>
          </a:p>
        </p:txBody>
      </p:sp>
    </p:spTree>
    <p:extLst>
      <p:ext uri="{BB962C8B-B14F-4D97-AF65-F5344CB8AC3E}">
        <p14:creationId xmlns:p14="http://schemas.microsoft.com/office/powerpoint/2010/main" val="366249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7FD15DF-DC74-4F39-9D3E-F2C459E9CB87}"/>
              </a:ext>
            </a:extLst>
          </p:cNvPr>
          <p:cNvSpPr txBox="1"/>
          <p:nvPr/>
        </p:nvSpPr>
        <p:spPr>
          <a:xfrm>
            <a:off x="1003300" y="863600"/>
            <a:ext cx="3916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were the Vikings in </a:t>
            </a:r>
            <a:r>
              <a:rPr lang="en-GB" dirty="0" smtClean="0"/>
              <a:t>Britain? 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C969D80-4CB4-4E03-89DA-6DD275B81F65}"/>
              </a:ext>
            </a:extLst>
          </p:cNvPr>
          <p:cNvSpPr txBox="1"/>
          <p:nvPr/>
        </p:nvSpPr>
        <p:spPr>
          <a:xfrm>
            <a:off x="1003300" y="2501900"/>
            <a:ext cx="4686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Vikings entered Great Britain borders between 8</a:t>
            </a:r>
            <a:r>
              <a:rPr lang="en-GB" baseline="30000" dirty="0"/>
              <a:t>th</a:t>
            </a:r>
            <a:r>
              <a:rPr lang="en-GB" dirty="0"/>
              <a:t> and 11</a:t>
            </a:r>
            <a:r>
              <a:rPr lang="en-GB" baseline="30000" dirty="0"/>
              <a:t>th</a:t>
            </a:r>
            <a:r>
              <a:rPr lang="en-GB" dirty="0"/>
              <a:t> centuries, when Norsemen from Scandinavia travelled to Britain </a:t>
            </a:r>
            <a:r>
              <a:rPr lang="en-GB"/>
              <a:t>Ireland to settle</a:t>
            </a:r>
            <a:r>
              <a:rPr lang="en-GB" dirty="0"/>
              <a:t>, trade or raid</a:t>
            </a:r>
          </a:p>
        </p:txBody>
      </p:sp>
    </p:spTree>
    <p:extLst>
      <p:ext uri="{BB962C8B-B14F-4D97-AF65-F5344CB8AC3E}">
        <p14:creationId xmlns:p14="http://schemas.microsoft.com/office/powerpoint/2010/main" val="112338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AnalogousFromDarkSeed_2SEEDS">
      <a:dk1>
        <a:srgbClr val="000000"/>
      </a:dk1>
      <a:lt1>
        <a:srgbClr val="FFFFFF"/>
      </a:lt1>
      <a:dk2>
        <a:srgbClr val="2F2F1B"/>
      </a:dk2>
      <a:lt2>
        <a:srgbClr val="F0F0F3"/>
      </a:lt2>
      <a:accent1>
        <a:srgbClr val="A8A538"/>
      </a:accent1>
      <a:accent2>
        <a:srgbClr val="C38E4D"/>
      </a:accent2>
      <a:accent3>
        <a:srgbClr val="85AE44"/>
      </a:accent3>
      <a:accent4>
        <a:srgbClr val="3B6AB1"/>
      </a:accent4>
      <a:accent5>
        <a:srgbClr val="5250C4"/>
      </a:accent5>
      <a:accent6>
        <a:srgbClr val="6E3BB1"/>
      </a:accent6>
      <a:hlink>
        <a:srgbClr val="349C65"/>
      </a:hlink>
      <a:folHlink>
        <a:srgbClr val="7F7F7F"/>
      </a:folHlink>
    </a:clrScheme>
    <a:fontScheme name="Slate">
      <a:majorFont>
        <a:latin typeface="Georgia Pro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Dubai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118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Dubai</vt:lpstr>
      <vt:lpstr>Georgia Pro</vt:lpstr>
      <vt:lpstr>Trebuchet MS</vt:lpstr>
      <vt:lpstr>Wingdings 2</vt:lpstr>
      <vt:lpstr>SlateVTI</vt:lpstr>
      <vt:lpstr>VIKINGS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VIKINGS</dc:title>
  <dc:creator>g trinder</dc:creator>
  <cp:lastModifiedBy>Barn Owls</cp:lastModifiedBy>
  <cp:revision>7</cp:revision>
  <dcterms:created xsi:type="dcterms:W3CDTF">2021-01-25T13:27:54Z</dcterms:created>
  <dcterms:modified xsi:type="dcterms:W3CDTF">2021-01-28T18:17:21Z</dcterms:modified>
</cp:coreProperties>
</file>