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5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9144000" cy="6858000" type="screen4x3"/>
  <p:notesSz cx="6858000" cy="9144000"/>
  <p:custDataLst>
    <p:tags r:id="rId16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F77B"/>
    <a:srgbClr val="00FF00"/>
    <a:srgbClr val="E6931A"/>
    <a:srgbClr val="D6A300"/>
    <a:srgbClr val="A4F89E"/>
    <a:srgbClr val="E01087"/>
    <a:srgbClr val="FF99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660"/>
  </p:normalViewPr>
  <p:slideViewPr>
    <p:cSldViewPr>
      <p:cViewPr varScale="1">
        <p:scale>
          <a:sx n="70" d="100"/>
          <a:sy n="70" d="100"/>
        </p:scale>
        <p:origin x="136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CC005-5D5C-4079-B518-BD9ED4AAE79B}" type="datetimeFigureOut">
              <a:rPr lang="th-TH" smtClean="0"/>
              <a:pPr/>
              <a:t>06/01/62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7161" flipH="1">
            <a:off x="930787" y="4509231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F27"/>
              </a:clrFrom>
              <a:clrTo>
                <a:srgbClr val="FF7F2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908720"/>
            <a:ext cx="46291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3645024"/>
            <a:ext cx="161949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532839">
            <a:off x="3163035" y="4509230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4-Point Star 8"/>
          <p:cNvSpPr/>
          <p:nvPr/>
        </p:nvSpPr>
        <p:spPr>
          <a:xfrm>
            <a:off x="755576" y="692696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4-Point Star 9"/>
          <p:cNvSpPr/>
          <p:nvPr/>
        </p:nvSpPr>
        <p:spPr>
          <a:xfrm>
            <a:off x="971600" y="2492896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4-Point Star 10"/>
          <p:cNvSpPr/>
          <p:nvPr/>
        </p:nvSpPr>
        <p:spPr>
          <a:xfrm>
            <a:off x="4427984" y="908720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4-Point Star 11"/>
          <p:cNvSpPr/>
          <p:nvPr/>
        </p:nvSpPr>
        <p:spPr>
          <a:xfrm>
            <a:off x="2627784" y="2708920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4-Point Star 12"/>
          <p:cNvSpPr/>
          <p:nvPr/>
        </p:nvSpPr>
        <p:spPr>
          <a:xfrm>
            <a:off x="827584" y="4005064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4-Point Star 13"/>
          <p:cNvSpPr/>
          <p:nvPr/>
        </p:nvSpPr>
        <p:spPr>
          <a:xfrm>
            <a:off x="7452320" y="620688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3212976"/>
            <a:ext cx="2168081" cy="3410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23528" y="1268760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bg1"/>
                </a:solidFill>
                <a:latin typeface="Arial Rounded MT Bold" pitchFamily="34" charset="0"/>
              </a:rPr>
              <a:t>Doubling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6453336"/>
            <a:ext cx="1979531" cy="2762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0" y="6557282"/>
            <a:ext cx="34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Comic Sans MS" pitchFamily="66" charset="0"/>
              </a:rPr>
              <a:t>www.TheStorySeed.com</a:t>
            </a:r>
            <a:endParaRPr lang="th-TH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51520" y="332656"/>
            <a:ext cx="8568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rial Rounded MT Bold" pitchFamily="34" charset="0"/>
              </a:rPr>
              <a:t>This is Dobby. He is a friendly alien. Dobby lives on a spaceship with lots of other aliens, including his best friend Kenny. 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9144000" y="1916832"/>
            <a:ext cx="3141642" cy="3082276"/>
            <a:chOff x="6002359" y="2002908"/>
            <a:chExt cx="3141642" cy="3082276"/>
          </a:xfrm>
        </p:grpSpPr>
        <p:sp>
          <p:nvSpPr>
            <p:cNvPr id="16" name="Oval 15"/>
            <p:cNvSpPr/>
            <p:nvPr/>
          </p:nvSpPr>
          <p:spPr>
            <a:xfrm>
              <a:off x="7020272" y="501317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5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Rounded Rectangular Callout 21"/>
          <p:cNvSpPr/>
          <p:nvPr/>
        </p:nvSpPr>
        <p:spPr>
          <a:xfrm>
            <a:off x="2771800" y="2564904"/>
            <a:ext cx="2520280" cy="1152128"/>
          </a:xfrm>
          <a:prstGeom prst="wedgeRoundRectCallout">
            <a:avLst>
              <a:gd name="adj1" fmla="val -46173"/>
              <a:gd name="adj2" fmla="val 788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Wait for me, Kenny</a:t>
            </a:r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81503E-6 L -1.38837 0.016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6821E-6 L -0.38195 0.009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068"/>
            <a:ext cx="9144000" cy="788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60229" y="1594073"/>
            <a:ext cx="20478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owchart: Delay 6"/>
          <p:cNvSpPr/>
          <p:nvPr/>
        </p:nvSpPr>
        <p:spPr>
          <a:xfrm rot="16200000">
            <a:off x="4824028" y="2312876"/>
            <a:ext cx="3240360" cy="2448272"/>
          </a:xfrm>
          <a:prstGeom prst="flowChartDe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Box 12"/>
          <p:cNvSpPr txBox="1"/>
          <p:nvPr/>
        </p:nvSpPr>
        <p:spPr>
          <a:xfrm>
            <a:off x="0" y="-27384"/>
            <a:ext cx="91440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dirty="0" smtClean="0">
                <a:latin typeface="Arial Rounded MT Bold" pitchFamily="34" charset="0"/>
              </a:rPr>
              <a:t>While Dobby was trying to catch up with Kenny, he saw </a:t>
            </a:r>
            <a:r>
              <a:rPr lang="en-US" sz="3300" dirty="0" err="1" smtClean="0">
                <a:latin typeface="Arial Rounded MT Bold" pitchFamily="34" charset="0"/>
              </a:rPr>
              <a:t>colourful</a:t>
            </a:r>
            <a:r>
              <a:rPr lang="en-US" sz="3300" dirty="0" smtClean="0">
                <a:latin typeface="Arial Rounded MT Bold" pitchFamily="34" charset="0"/>
              </a:rPr>
              <a:t> lights</a:t>
            </a:r>
          </a:p>
          <a:p>
            <a:pPr algn="ctr"/>
            <a:r>
              <a:rPr lang="en-US" sz="3300" dirty="0" smtClean="0">
                <a:latin typeface="Arial Rounded MT Bold" pitchFamily="34" charset="0"/>
              </a:rPr>
              <a:t>flashing from one of the rooms. 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79512" y="1556792"/>
            <a:ext cx="3456384" cy="1152128"/>
          </a:xfrm>
          <a:prstGeom prst="wedgeRoundRectCallout">
            <a:avLst>
              <a:gd name="adj1" fmla="val 15250"/>
              <a:gd name="adj2" fmla="val 996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Let’s go in and have a look.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" name="Picture 10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0333E-6 L 0.5158 -0.126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 Rounded MT Bold" pitchFamily="34" charset="0"/>
              </a:rPr>
              <a:t>In the room was a huge machine.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1763688" y="548680"/>
            <a:ext cx="6696744" cy="720080"/>
          </a:xfrm>
          <a:prstGeom prst="wedgeRoundRectCallout">
            <a:avLst>
              <a:gd name="adj1" fmla="val -45575"/>
              <a:gd name="adj2" fmla="val 718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What’s a ‘Doubling Machine’? </a:t>
            </a:r>
            <a:endParaRPr lang="th-TH" sz="2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Let’s find out what this machine does!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1763688" y="548680"/>
            <a:ext cx="6768752" cy="936104"/>
          </a:xfrm>
          <a:prstGeom prst="wedgeRoundRectCallout">
            <a:avLst>
              <a:gd name="adj1" fmla="val -45414"/>
              <a:gd name="adj2" fmla="val 84792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Press on the red button that says ‘double’.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apples do we have now?</a:t>
            </a: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26"/>
          <p:cNvSpPr/>
          <p:nvPr/>
        </p:nvSpPr>
        <p:spPr>
          <a:xfrm>
            <a:off x="1043608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Oval 29"/>
          <p:cNvSpPr/>
          <p:nvPr/>
        </p:nvSpPr>
        <p:spPr>
          <a:xfrm>
            <a:off x="6876256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2</a:t>
            </a:r>
          </a:p>
        </p:txBody>
      </p:sp>
      <p:pic>
        <p:nvPicPr>
          <p:cNvPr id="31" name="Picture 30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pears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pears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pears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4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899592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6660232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7596336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bananas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" name="Group 38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6</a:t>
            </a:r>
          </a:p>
        </p:txBody>
      </p:sp>
      <p:sp>
        <p:nvSpPr>
          <p:cNvPr id="39" name="Oval 38"/>
          <p:cNvSpPr/>
          <p:nvPr/>
        </p:nvSpPr>
        <p:spPr>
          <a:xfrm>
            <a:off x="2051720" y="3933056"/>
            <a:ext cx="792088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0" name="Group 29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2" name="Group 41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971600" y="3933056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547664" y="3933056"/>
            <a:ext cx="64807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6660232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7236296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Oval 46"/>
          <p:cNvSpPr/>
          <p:nvPr/>
        </p:nvSpPr>
        <p:spPr>
          <a:xfrm>
            <a:off x="7812360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3" name="Picture 32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  <p:bldP spid="27" grpId="0" animBg="1"/>
      <p:bldP spid="38" grpId="0" animBg="1"/>
      <p:bldP spid="40" grpId="0" animBg="1"/>
      <p:bldP spid="46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</a:t>
            </a:r>
            <a:r>
              <a:rPr lang="en-US" sz="2200" b="1" dirty="0" err="1" smtClean="0">
                <a:solidFill>
                  <a:schemeClr val="tx1"/>
                </a:solidFill>
                <a:latin typeface="Comic Sans MS" pitchFamily="66" charset="0"/>
              </a:rPr>
              <a:t>stawberries</a:t>
            </a:r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8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043608" y="3933056"/>
            <a:ext cx="864096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1115616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1907704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6876256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Oval 52"/>
          <p:cNvSpPr/>
          <p:nvPr/>
        </p:nvSpPr>
        <p:spPr>
          <a:xfrm>
            <a:off x="7668344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Oval 53"/>
          <p:cNvSpPr/>
          <p:nvPr/>
        </p:nvSpPr>
        <p:spPr>
          <a:xfrm>
            <a:off x="6876256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Oval 54"/>
          <p:cNvSpPr/>
          <p:nvPr/>
        </p:nvSpPr>
        <p:spPr>
          <a:xfrm>
            <a:off x="7740352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5" name="Picture 34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  <p:bldP spid="46" grpId="0" animBg="1"/>
      <p:bldP spid="53" grpId="0" animBg="1"/>
      <p:bldP spid="54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oranges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oranges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" name="Group 40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oranges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10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259632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Oval 63"/>
          <p:cNvSpPr/>
          <p:nvPr/>
        </p:nvSpPr>
        <p:spPr>
          <a:xfrm>
            <a:off x="1907704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Oval 64"/>
          <p:cNvSpPr/>
          <p:nvPr/>
        </p:nvSpPr>
        <p:spPr>
          <a:xfrm>
            <a:off x="899592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Oval 65"/>
          <p:cNvSpPr/>
          <p:nvPr/>
        </p:nvSpPr>
        <p:spPr>
          <a:xfrm>
            <a:off x="1547664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Oval 66"/>
          <p:cNvSpPr/>
          <p:nvPr/>
        </p:nvSpPr>
        <p:spPr>
          <a:xfrm>
            <a:off x="2123728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Oval 68"/>
          <p:cNvSpPr/>
          <p:nvPr/>
        </p:nvSpPr>
        <p:spPr>
          <a:xfrm>
            <a:off x="7092280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Oval 70"/>
          <p:cNvSpPr/>
          <p:nvPr/>
        </p:nvSpPr>
        <p:spPr>
          <a:xfrm>
            <a:off x="7740352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Oval 71"/>
          <p:cNvSpPr/>
          <p:nvPr/>
        </p:nvSpPr>
        <p:spPr>
          <a:xfrm>
            <a:off x="6804248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Oval 72"/>
          <p:cNvSpPr/>
          <p:nvPr/>
        </p:nvSpPr>
        <p:spPr>
          <a:xfrm>
            <a:off x="7380312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Oval 73"/>
          <p:cNvSpPr/>
          <p:nvPr/>
        </p:nvSpPr>
        <p:spPr>
          <a:xfrm>
            <a:off x="8028384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9" name="Picture 38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64" grpId="0" animBg="1"/>
      <p:bldP spid="65" grpId="0" animBg="1"/>
      <p:bldP spid="66" grpId="0" animBg="1"/>
      <p:bldP spid="67" grpId="0" animBg="1"/>
      <p:bldP spid="69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 t="5820" b="73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5137" y="3501008"/>
            <a:ext cx="6051359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4757719" y="3717032"/>
            <a:ext cx="2255279" cy="676507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sz="1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212659" y="514780"/>
            <a:ext cx="1911069" cy="2338156"/>
            <a:chOff x="121339" y="514780"/>
            <a:chExt cx="1911069" cy="2338156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7928951" flipH="1" flipV="1">
              <a:off x="-333785" y="1401158"/>
              <a:ext cx="1433302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3610901" flipV="1">
              <a:off x="1054232" y="1376396"/>
              <a:ext cx="1433300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3528" y="514780"/>
              <a:ext cx="1653502" cy="2338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5549807" y="4581128"/>
            <a:ext cx="886890" cy="84883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latin typeface="Comic Sans MS" pitchFamily="66" charset="0"/>
              </a:rPr>
              <a:t>double</a:t>
            </a:r>
            <a:endParaRPr lang="th-TH" sz="11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3533583" y="6093296"/>
            <a:ext cx="410051" cy="416313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6485911" y="5517232"/>
            <a:ext cx="410051" cy="416313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6197879" y="6165304"/>
            <a:ext cx="410051" cy="416313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926071" y="6165304"/>
            <a:ext cx="410051" cy="416313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4181655" y="3789040"/>
            <a:ext cx="410051" cy="416313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4973743" y="5589240"/>
            <a:ext cx="410051" cy="416313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9" name="Group 38"/>
          <p:cNvGrpSpPr/>
          <p:nvPr/>
        </p:nvGrpSpPr>
        <p:grpSpPr>
          <a:xfrm>
            <a:off x="8919190" y="625406"/>
            <a:ext cx="2853610" cy="2659578"/>
            <a:chOff x="6002359" y="2002908"/>
            <a:chExt cx="3141642" cy="2846056"/>
          </a:xfrm>
        </p:grpSpPr>
        <p:sp>
          <p:nvSpPr>
            <p:cNvPr id="40" name="Oval 39"/>
            <p:cNvSpPr/>
            <p:nvPr/>
          </p:nvSpPr>
          <p:spPr>
            <a:xfrm>
              <a:off x="7082820" y="477695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42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46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6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9" name="Rounded Rectangular Callout 48"/>
          <p:cNvSpPr/>
          <p:nvPr/>
        </p:nvSpPr>
        <p:spPr>
          <a:xfrm>
            <a:off x="1619672" y="44624"/>
            <a:ext cx="6120680" cy="864096"/>
          </a:xfrm>
          <a:prstGeom prst="wedgeRoundRectCallout">
            <a:avLst>
              <a:gd name="adj1" fmla="val -11456"/>
              <a:gd name="adj2" fmla="val 77706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Dobby! I’ve been looking all over for you! Hey! What’s this machine? 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179512" y="2852936"/>
            <a:ext cx="2808312" cy="2736304"/>
            <a:chOff x="179512" y="2852936"/>
            <a:chExt cx="2808312" cy="2736304"/>
          </a:xfrm>
        </p:grpSpPr>
        <p:sp>
          <p:nvSpPr>
            <p:cNvPr id="52" name="32-Point Star 51"/>
            <p:cNvSpPr/>
            <p:nvPr/>
          </p:nvSpPr>
          <p:spPr>
            <a:xfrm>
              <a:off x="179512" y="2852936"/>
              <a:ext cx="2808312" cy="2736304"/>
            </a:xfrm>
            <a:prstGeom prst="star32">
              <a:avLst>
                <a:gd name="adj" fmla="val 44926"/>
              </a:avLst>
            </a:prstGeom>
            <a:solidFill>
              <a:srgbClr val="75F77B"/>
            </a:solidFill>
            <a:ln>
              <a:solidFill>
                <a:srgbClr val="75F7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4056" y="3284984"/>
              <a:ext cx="2267744" cy="201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500" dirty="0" smtClean="0">
                  <a:latin typeface="Arial Rounded MT Bold" pitchFamily="34" charset="0"/>
                </a:rPr>
                <a:t>Can you help Dobby explain what this machine does?</a:t>
              </a:r>
            </a:p>
          </p:txBody>
        </p:sp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32948E-6 L -0.47882 0.002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873fe1ec9236f9e0d9dfc4cea51faab91e7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307</Words>
  <Application>Microsoft Office PowerPoint</Application>
  <PresentationFormat>On-screen Show 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Angsana New</vt:lpstr>
      <vt:lpstr>Arial</vt:lpstr>
      <vt:lpstr>Arial Rounded MT Bold</vt:lpstr>
      <vt:lpstr>Calibri</vt:lpstr>
      <vt:lpstr>Comic Sans MS</vt:lpstr>
      <vt:lpstr>Cordia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Doubling</dc:title>
  <dc:creator>TWray</dc:creator>
  <cp:lastModifiedBy>Anneka Luffman</cp:lastModifiedBy>
  <cp:revision>78</cp:revision>
  <dcterms:created xsi:type="dcterms:W3CDTF">2013-05-11T20:00:10Z</dcterms:created>
  <dcterms:modified xsi:type="dcterms:W3CDTF">2019-01-06T14:46:34Z</dcterms:modified>
</cp:coreProperties>
</file>