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1336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40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4152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919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4637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709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570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5040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93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1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56700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8878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713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8517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28934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23744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119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62DF79C-7BCC-415F-B88F-CBF2ED6EC87D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A00BE57-98B9-4A9F-8782-12E2B89ACF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76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0E357-F32E-42F2-BC27-C9D9EDF1B42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i="1" dirty="0">
                <a:latin typeface="Edwardian Script ITC" panose="030303020407070D0804" pitchFamily="66" charset="0"/>
              </a:rPr>
              <a:t>William Morris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86AE63-1606-4FC0-84B9-BEF9658ABD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GB" sz="3600" i="1" dirty="0">
                <a:latin typeface="Algerian" panose="04020705040A02060702" pitchFamily="82" charset="0"/>
              </a:rPr>
              <a:t>The man who</a:t>
            </a:r>
            <a:r>
              <a:rPr lang="en-GB" sz="3600" dirty="0">
                <a:latin typeface="Algerian" panose="04020705040A02060702" pitchFamily="82" charset="0"/>
              </a:rPr>
              <a:t> </a:t>
            </a:r>
            <a:r>
              <a:rPr lang="en-GB" sz="3600" i="1" dirty="0">
                <a:latin typeface="Algerian" panose="04020705040A02060702" pitchFamily="82" charset="0"/>
              </a:rPr>
              <a:t>revolutionised interior decoration.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C27758-C9C6-4C3D-BC30-42F6D1658F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114550" y="4216396"/>
            <a:ext cx="1344267" cy="1320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7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C4416-867B-4869-BF1A-7B1AD45EA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i="1" dirty="0">
                <a:latin typeface="Edwardian Script ITC" panose="030303020407070D0804" pitchFamily="66" charset="0"/>
              </a:rPr>
              <a:t>Early life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648CE-8691-4E26-A461-273963B8EA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Algerian" panose="04020705040A02060702" pitchFamily="82" charset="0"/>
              </a:rPr>
              <a:t>In 1834,  William Morris was born and Originally wanted to be a priest but eventually he went to Oxford university and trained to be an architect.</a:t>
            </a:r>
          </a:p>
        </p:txBody>
      </p:sp>
    </p:spTree>
    <p:extLst>
      <p:ext uri="{BB962C8B-B14F-4D97-AF65-F5344CB8AC3E}">
        <p14:creationId xmlns:p14="http://schemas.microsoft.com/office/powerpoint/2010/main" val="270766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CEA58-F6F3-4757-9BA9-02A8F9831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dirty="0">
                <a:latin typeface="Edwardian Script ITC" panose="030303020407070D0804" pitchFamily="66" charset="0"/>
              </a:rPr>
              <a:t>What Did He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2ED85-442C-4DC9-A7BA-5DA8388FE2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lgerian" panose="04020705040A02060702" pitchFamily="82" charset="0"/>
              </a:rPr>
              <a:t>He became a an interior designer  and worked on curtains, carpets, wallpaper, furniture covering, stained glass, tiles, tapestries and table wear.  The theme of all of them was nature.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7D6165-4C37-4AFF-A44D-C1E6682DFC44}"/>
              </a:ext>
            </a:extLst>
          </p:cNvPr>
          <p:cNvSpPr txBox="1"/>
          <p:nvPr/>
        </p:nvSpPr>
        <p:spPr>
          <a:xfrm>
            <a:off x="4704522" y="4094922"/>
            <a:ext cx="4187687" cy="2051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AB1737-9D69-4F49-A51F-6CF92C3FAB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99079" y="4010080"/>
            <a:ext cx="4933095" cy="22215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C4F1A3C-9A8E-4AD4-87C2-81F71A988B1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658679" y="4061806"/>
            <a:ext cx="5731510" cy="211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621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D915E-E907-4D8C-915A-710B5F1624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dirty="0">
                <a:latin typeface="Edwardian Script ITC" panose="030303020407070D0804" pitchFamily="66" charset="0"/>
              </a:rPr>
              <a:t>Where Did he Live?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E7A82-9C9A-49C5-8A84-F422EDD485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Algerian" panose="04020705040A02060702" pitchFamily="82" charset="0"/>
              </a:rPr>
              <a:t>He lived in a house called the Red House he helped design the interior with Philip Webb. This was 10 miles from central London.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CC6182-6C74-4D11-93DF-8643218DE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25946" y="5034903"/>
            <a:ext cx="4381500" cy="13038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C2728E7-D302-43F6-A920-CAC6242B2F8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5165087" y="5034903"/>
            <a:ext cx="5731510" cy="1303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609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574F0-30AA-45B6-B206-E962A3164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1141158"/>
            <a:ext cx="9601196" cy="1303867"/>
          </a:xfrm>
        </p:spPr>
        <p:txBody>
          <a:bodyPr>
            <a:noAutofit/>
          </a:bodyPr>
          <a:lstStyle/>
          <a:p>
            <a:r>
              <a:rPr lang="en-GB" sz="8000" dirty="0">
                <a:latin typeface="Edwardian Script ITC" panose="030303020407070D0804" pitchFamily="66" charset="0"/>
              </a:rPr>
              <a:t>Who Was He Friends With?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91AB5-852A-4B2E-BA97-60B4CB323D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Algerian" panose="04020705040A02060702" pitchFamily="82" charset="0"/>
              </a:rPr>
              <a:t>He was friends with lots  of Artists, poets and writers like Rossetti.</a:t>
            </a:r>
          </a:p>
        </p:txBody>
      </p:sp>
    </p:spTree>
    <p:extLst>
      <p:ext uri="{BB962C8B-B14F-4D97-AF65-F5344CB8AC3E}">
        <p14:creationId xmlns:p14="http://schemas.microsoft.com/office/powerpoint/2010/main" val="150210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3F1C9-ACB4-4849-A176-4ADEA8C50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dirty="0">
                <a:latin typeface="Edwardian Script ITC" panose="030303020407070D0804" pitchFamily="66" charset="0"/>
              </a:rPr>
              <a:t>Late Life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A1FB7-FF53-4AB1-9395-A0EF9F7C5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Algerian" panose="04020705040A02060702" pitchFamily="82" charset="0"/>
              </a:rPr>
              <a:t>He was married to a women called Jane Burdon.</a:t>
            </a:r>
          </a:p>
        </p:txBody>
      </p:sp>
    </p:spTree>
    <p:extLst>
      <p:ext uri="{BB962C8B-B14F-4D97-AF65-F5344CB8AC3E}">
        <p14:creationId xmlns:p14="http://schemas.microsoft.com/office/powerpoint/2010/main" val="174655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FA396-D0D6-4A84-A716-F46CE95C4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800" dirty="0">
                <a:latin typeface="Edwardian Script ITC" panose="030303020407070D0804" pitchFamily="66" charset="0"/>
              </a:rPr>
              <a:t>Legacy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A5AA3-A3C4-4FD9-A72E-268D105BDE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sz="2800" dirty="0">
                <a:latin typeface="Algerian" panose="04020705040A02060702" pitchFamily="82" charset="0"/>
              </a:rPr>
              <a:t>His legacy was that he left behind his decorative designs .</a:t>
            </a:r>
          </a:p>
        </p:txBody>
      </p:sp>
    </p:spTree>
    <p:extLst>
      <p:ext uri="{BB962C8B-B14F-4D97-AF65-F5344CB8AC3E}">
        <p14:creationId xmlns:p14="http://schemas.microsoft.com/office/powerpoint/2010/main" val="30683687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57</TotalTime>
  <Words>157</Words>
  <Application>Microsoft Office PowerPoint</Application>
  <PresentationFormat>Widescreen</PresentationFormat>
  <Paragraphs>14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Algerian</vt:lpstr>
      <vt:lpstr>Arial</vt:lpstr>
      <vt:lpstr>Edwardian Script ITC</vt:lpstr>
      <vt:lpstr>Garamond</vt:lpstr>
      <vt:lpstr>Organic</vt:lpstr>
      <vt:lpstr>William Morris</vt:lpstr>
      <vt:lpstr>Early life</vt:lpstr>
      <vt:lpstr>What Did He Do?</vt:lpstr>
      <vt:lpstr>Where Did he Live?</vt:lpstr>
      <vt:lpstr>Who Was He Friends With?</vt:lpstr>
      <vt:lpstr>Late Life </vt:lpstr>
      <vt:lpstr>Legacy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</dc:title>
  <dc:creator>Ruben Scholes</dc:creator>
  <cp:lastModifiedBy>Lucy Wood</cp:lastModifiedBy>
  <cp:revision>11</cp:revision>
  <dcterms:created xsi:type="dcterms:W3CDTF">2022-03-08T14:45:58Z</dcterms:created>
  <dcterms:modified xsi:type="dcterms:W3CDTF">2022-03-10T16:04:41Z</dcterms:modified>
</cp:coreProperties>
</file>