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71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9148F6-7416-40CD-9029-5F4C8D8F65D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xmlns="" id="{2ACA8E80-8FCC-4E16-806D-4B54213BD16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xmlns="" id="{880E6D22-B90B-4083-AAF6-EDFF0F57EF26}"/>
              </a:ext>
            </a:extLst>
          </p:cNvPr>
          <p:cNvSpPr>
            <a:spLocks noGrp="1"/>
          </p:cNvSpPr>
          <p:nvPr>
            <p:ph type="dt" sz="half" idx="10"/>
          </p:nvPr>
        </p:nvSpPr>
        <p:spPr/>
        <p:txBody>
          <a:bodyPr/>
          <a:lstStyle/>
          <a:p>
            <a:fld id="{78814FB8-9206-4076-B0AD-EB0AF6350C9F}" type="datetimeFigureOut">
              <a:rPr lang="en-US" smtClean="0"/>
              <a:t>4/24/2020</a:t>
            </a:fld>
            <a:endParaRPr lang="en-US"/>
          </a:p>
        </p:txBody>
      </p:sp>
      <p:sp>
        <p:nvSpPr>
          <p:cNvPr id="5" name="Footer Placeholder 4">
            <a:extLst>
              <a:ext uri="{FF2B5EF4-FFF2-40B4-BE49-F238E27FC236}">
                <a16:creationId xmlns:a16="http://schemas.microsoft.com/office/drawing/2014/main" xmlns="" id="{2A4DF4BA-C163-42F5-B1C5-CF149D06E6E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E126FCAA-C3F9-463B-A42D-B22A9867FFA6}"/>
              </a:ext>
            </a:extLst>
          </p:cNvPr>
          <p:cNvSpPr>
            <a:spLocks noGrp="1"/>
          </p:cNvSpPr>
          <p:nvPr>
            <p:ph type="sldNum" sz="quarter" idx="12"/>
          </p:nvPr>
        </p:nvSpPr>
        <p:spPr/>
        <p:txBody>
          <a:bodyPr/>
          <a:lstStyle/>
          <a:p>
            <a:fld id="{98B44385-F52C-4F0F-9A0C-687D3925696C}" type="slidenum">
              <a:rPr lang="en-US" smtClean="0"/>
              <a:t>‹#›</a:t>
            </a:fld>
            <a:endParaRPr lang="en-US"/>
          </a:p>
        </p:txBody>
      </p:sp>
    </p:spTree>
    <p:extLst>
      <p:ext uri="{BB962C8B-B14F-4D97-AF65-F5344CB8AC3E}">
        <p14:creationId xmlns:p14="http://schemas.microsoft.com/office/powerpoint/2010/main" val="33700635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86B0133-2DAB-4D3D-B60C-EE804597023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xmlns="" id="{66F14009-4E6F-459C-9C3F-EFF37C67B941}"/>
              </a:ext>
            </a:extLst>
          </p:cNvPr>
          <p:cNvSpPr>
            <a:spLocks noGrp="1"/>
          </p:cNvSpPr>
          <p:nvPr>
            <p:ph idx="1"/>
          </p:nvPr>
        </p:nvSpPr>
        <p:spPr/>
        <p:txBody>
          <a:bodyPr/>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xmlns="" id="{7B4C440C-4C4E-4C28-B38C-9D068298E989}"/>
              </a:ext>
            </a:extLst>
          </p:cNvPr>
          <p:cNvSpPr>
            <a:spLocks noGrp="1"/>
          </p:cNvSpPr>
          <p:nvPr>
            <p:ph type="dt" sz="half" idx="10"/>
          </p:nvPr>
        </p:nvSpPr>
        <p:spPr/>
        <p:txBody>
          <a:bodyPr/>
          <a:lstStyle/>
          <a:p>
            <a:fld id="{78814FB8-9206-4076-B0AD-EB0AF6350C9F}" type="datetimeFigureOut">
              <a:rPr lang="en-US" smtClean="0"/>
              <a:t>4/24/2020</a:t>
            </a:fld>
            <a:endParaRPr lang="en-US"/>
          </a:p>
        </p:txBody>
      </p:sp>
      <p:sp>
        <p:nvSpPr>
          <p:cNvPr id="5" name="Footer Placeholder 4">
            <a:extLst>
              <a:ext uri="{FF2B5EF4-FFF2-40B4-BE49-F238E27FC236}">
                <a16:creationId xmlns:a16="http://schemas.microsoft.com/office/drawing/2014/main" xmlns="" id="{91BCB0A5-3080-499B-AAF6-8C573E22FB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2E1A7D55-5951-4362-8B91-49287279F17E}"/>
              </a:ext>
            </a:extLst>
          </p:cNvPr>
          <p:cNvSpPr>
            <a:spLocks noGrp="1"/>
          </p:cNvSpPr>
          <p:nvPr>
            <p:ph type="sldNum" sz="quarter" idx="12"/>
          </p:nvPr>
        </p:nvSpPr>
        <p:spPr/>
        <p:txBody>
          <a:bodyPr/>
          <a:lstStyle/>
          <a:p>
            <a:fld id="{98B44385-F52C-4F0F-9A0C-687D3925696C}" type="slidenum">
              <a:rPr lang="en-US" smtClean="0"/>
              <a:t>‹#›</a:t>
            </a:fld>
            <a:endParaRPr lang="en-US"/>
          </a:p>
        </p:txBody>
      </p:sp>
    </p:spTree>
    <p:extLst>
      <p:ext uri="{BB962C8B-B14F-4D97-AF65-F5344CB8AC3E}">
        <p14:creationId xmlns:p14="http://schemas.microsoft.com/office/powerpoint/2010/main" val="12856896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8E7DBB4-FA55-4487-8EF2-10563BC38DC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xmlns="" id="{88723FC1-1CDD-4E31-8F5B-72EF06F1181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Edit Master text styles</a:t>
            </a:r>
          </a:p>
        </p:txBody>
      </p:sp>
      <p:sp>
        <p:nvSpPr>
          <p:cNvPr id="4" name="Date Placeholder 3">
            <a:extLst>
              <a:ext uri="{FF2B5EF4-FFF2-40B4-BE49-F238E27FC236}">
                <a16:creationId xmlns:a16="http://schemas.microsoft.com/office/drawing/2014/main" xmlns="" id="{70D29A92-F1A9-4D95-AA04-FC30AC027DF9}"/>
              </a:ext>
            </a:extLst>
          </p:cNvPr>
          <p:cNvSpPr>
            <a:spLocks noGrp="1"/>
          </p:cNvSpPr>
          <p:nvPr>
            <p:ph type="dt" sz="half" idx="10"/>
          </p:nvPr>
        </p:nvSpPr>
        <p:spPr/>
        <p:txBody>
          <a:bodyPr/>
          <a:lstStyle/>
          <a:p>
            <a:fld id="{78814FB8-9206-4076-B0AD-EB0AF6350C9F}" type="datetimeFigureOut">
              <a:rPr lang="en-US" smtClean="0"/>
              <a:t>4/24/2020</a:t>
            </a:fld>
            <a:endParaRPr lang="en-US"/>
          </a:p>
        </p:txBody>
      </p:sp>
      <p:sp>
        <p:nvSpPr>
          <p:cNvPr id="5" name="Footer Placeholder 4">
            <a:extLst>
              <a:ext uri="{FF2B5EF4-FFF2-40B4-BE49-F238E27FC236}">
                <a16:creationId xmlns:a16="http://schemas.microsoft.com/office/drawing/2014/main" xmlns="" id="{624CFF87-096C-4099-B6C3-D268A167FA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CE48D820-793E-4338-92EA-7EDB85F72CE6}"/>
              </a:ext>
            </a:extLst>
          </p:cNvPr>
          <p:cNvSpPr>
            <a:spLocks noGrp="1"/>
          </p:cNvSpPr>
          <p:nvPr>
            <p:ph type="sldNum" sz="quarter" idx="12"/>
          </p:nvPr>
        </p:nvSpPr>
        <p:spPr/>
        <p:txBody>
          <a:bodyPr/>
          <a:lstStyle/>
          <a:p>
            <a:fld id="{98B44385-F52C-4F0F-9A0C-687D3925696C}" type="slidenum">
              <a:rPr lang="en-US" smtClean="0"/>
              <a:t>‹#›</a:t>
            </a:fld>
            <a:endParaRPr lang="en-US"/>
          </a:p>
        </p:txBody>
      </p:sp>
    </p:spTree>
    <p:extLst>
      <p:ext uri="{BB962C8B-B14F-4D97-AF65-F5344CB8AC3E}">
        <p14:creationId xmlns:p14="http://schemas.microsoft.com/office/powerpoint/2010/main" val="903692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46D9AE7-C79D-42B1-A9B5-F8F0AD26183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xmlns="" id="{1C704670-7DCF-403C-AE5E-D85CA2B81DEA}"/>
              </a:ext>
            </a:extLst>
          </p:cNvPr>
          <p:cNvSpPr>
            <a:spLocks noGrp="1"/>
          </p:cNvSpPr>
          <p:nvPr>
            <p:ph sz="half" idx="1"/>
          </p:nvPr>
        </p:nvSpPr>
        <p:spPr>
          <a:xfrm>
            <a:off x="838200" y="1825625"/>
            <a:ext cx="5181600" cy="4351338"/>
          </a:xfrm>
        </p:spPr>
        <p:txBody>
          <a:bodyPr/>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xmlns="" id="{5CBD3F13-1582-4028-B848-91FC71C80546}"/>
              </a:ext>
            </a:extLst>
          </p:cNvPr>
          <p:cNvSpPr>
            <a:spLocks noGrp="1"/>
          </p:cNvSpPr>
          <p:nvPr>
            <p:ph sz="half" idx="2"/>
          </p:nvPr>
        </p:nvSpPr>
        <p:spPr>
          <a:xfrm>
            <a:off x="6172200" y="1825625"/>
            <a:ext cx="5181600" cy="4351338"/>
          </a:xfrm>
        </p:spPr>
        <p:txBody>
          <a:bodyPr/>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xmlns="" id="{2B839B7A-A22C-4414-B0E0-F2893414A584}"/>
              </a:ext>
            </a:extLst>
          </p:cNvPr>
          <p:cNvSpPr>
            <a:spLocks noGrp="1"/>
          </p:cNvSpPr>
          <p:nvPr>
            <p:ph type="dt" sz="half" idx="10"/>
          </p:nvPr>
        </p:nvSpPr>
        <p:spPr/>
        <p:txBody>
          <a:bodyPr/>
          <a:lstStyle/>
          <a:p>
            <a:fld id="{78814FB8-9206-4076-B0AD-EB0AF6350C9F}" type="datetimeFigureOut">
              <a:rPr lang="en-US" smtClean="0"/>
              <a:t>4/24/2020</a:t>
            </a:fld>
            <a:endParaRPr lang="en-US"/>
          </a:p>
        </p:txBody>
      </p:sp>
      <p:sp>
        <p:nvSpPr>
          <p:cNvPr id="6" name="Footer Placeholder 5">
            <a:extLst>
              <a:ext uri="{FF2B5EF4-FFF2-40B4-BE49-F238E27FC236}">
                <a16:creationId xmlns:a16="http://schemas.microsoft.com/office/drawing/2014/main" xmlns="" id="{47252F46-E2CA-4553-878E-4F3F4EC1AF8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167E0988-D4A1-427D-996F-57200B5ACEC8}"/>
              </a:ext>
            </a:extLst>
          </p:cNvPr>
          <p:cNvSpPr>
            <a:spLocks noGrp="1"/>
          </p:cNvSpPr>
          <p:nvPr>
            <p:ph type="sldNum" sz="quarter" idx="12"/>
          </p:nvPr>
        </p:nvSpPr>
        <p:spPr/>
        <p:txBody>
          <a:bodyPr/>
          <a:lstStyle/>
          <a:p>
            <a:fld id="{98B44385-F52C-4F0F-9A0C-687D3925696C}" type="slidenum">
              <a:rPr lang="en-US" smtClean="0"/>
              <a:t>‹#›</a:t>
            </a:fld>
            <a:endParaRPr lang="en-US"/>
          </a:p>
        </p:txBody>
      </p:sp>
    </p:spTree>
    <p:extLst>
      <p:ext uri="{BB962C8B-B14F-4D97-AF65-F5344CB8AC3E}">
        <p14:creationId xmlns:p14="http://schemas.microsoft.com/office/powerpoint/2010/main" val="40502197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25ADF3C-7FFE-4346-A2BE-C112DF93D3A8}"/>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xmlns="" id="{459BF528-7B43-4FED-9F59-C5B9CB6C737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Edit Master text styles</a:t>
            </a:r>
          </a:p>
        </p:txBody>
      </p:sp>
      <p:sp>
        <p:nvSpPr>
          <p:cNvPr id="4" name="Content Placeholder 3">
            <a:extLst>
              <a:ext uri="{FF2B5EF4-FFF2-40B4-BE49-F238E27FC236}">
                <a16:creationId xmlns:a16="http://schemas.microsoft.com/office/drawing/2014/main" xmlns="" id="{E1709223-278A-4C25-94A8-29F3D4F99CCF}"/>
              </a:ext>
            </a:extLst>
          </p:cNvPr>
          <p:cNvSpPr>
            <a:spLocks noGrp="1"/>
          </p:cNvSpPr>
          <p:nvPr>
            <p:ph sz="half" idx="2"/>
          </p:nvPr>
        </p:nvSpPr>
        <p:spPr>
          <a:xfrm>
            <a:off x="839788" y="2505075"/>
            <a:ext cx="5157787" cy="3684588"/>
          </a:xfrm>
        </p:spPr>
        <p:txBody>
          <a:bodyPr/>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xmlns="" id="{EFA0A6B4-B58A-431A-A703-EC6AC6E2B5B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Edit Master text styles</a:t>
            </a:r>
          </a:p>
        </p:txBody>
      </p:sp>
      <p:sp>
        <p:nvSpPr>
          <p:cNvPr id="6" name="Content Placeholder 5">
            <a:extLst>
              <a:ext uri="{FF2B5EF4-FFF2-40B4-BE49-F238E27FC236}">
                <a16:creationId xmlns:a16="http://schemas.microsoft.com/office/drawing/2014/main" xmlns="" id="{9A1DDD8C-26F7-4E98-87EB-9BFFF0BC246E}"/>
              </a:ext>
            </a:extLst>
          </p:cNvPr>
          <p:cNvSpPr>
            <a:spLocks noGrp="1"/>
          </p:cNvSpPr>
          <p:nvPr>
            <p:ph sz="quarter" idx="4"/>
          </p:nvPr>
        </p:nvSpPr>
        <p:spPr>
          <a:xfrm>
            <a:off x="6172200" y="2505075"/>
            <a:ext cx="5183188" cy="3684588"/>
          </a:xfrm>
        </p:spPr>
        <p:txBody>
          <a:bodyPr/>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xmlns="" id="{5BF96ED0-B368-4F00-ADC5-566F0E1136E3}"/>
              </a:ext>
            </a:extLst>
          </p:cNvPr>
          <p:cNvSpPr>
            <a:spLocks noGrp="1"/>
          </p:cNvSpPr>
          <p:nvPr>
            <p:ph type="dt" sz="half" idx="10"/>
          </p:nvPr>
        </p:nvSpPr>
        <p:spPr/>
        <p:txBody>
          <a:bodyPr/>
          <a:lstStyle/>
          <a:p>
            <a:fld id="{78814FB8-9206-4076-B0AD-EB0AF6350C9F}" type="datetimeFigureOut">
              <a:rPr lang="en-US" smtClean="0"/>
              <a:t>4/24/2020</a:t>
            </a:fld>
            <a:endParaRPr lang="en-US"/>
          </a:p>
        </p:txBody>
      </p:sp>
      <p:sp>
        <p:nvSpPr>
          <p:cNvPr id="8" name="Footer Placeholder 7">
            <a:extLst>
              <a:ext uri="{FF2B5EF4-FFF2-40B4-BE49-F238E27FC236}">
                <a16:creationId xmlns:a16="http://schemas.microsoft.com/office/drawing/2014/main" xmlns="" id="{4D258C04-3662-41DE-A913-1366EC4FB87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9055B34A-AE71-4FEF-AE2F-F8BB67453760}"/>
              </a:ext>
            </a:extLst>
          </p:cNvPr>
          <p:cNvSpPr>
            <a:spLocks noGrp="1"/>
          </p:cNvSpPr>
          <p:nvPr>
            <p:ph type="sldNum" sz="quarter" idx="12"/>
          </p:nvPr>
        </p:nvSpPr>
        <p:spPr/>
        <p:txBody>
          <a:bodyPr/>
          <a:lstStyle/>
          <a:p>
            <a:fld id="{98B44385-F52C-4F0F-9A0C-687D3925696C}" type="slidenum">
              <a:rPr lang="en-US" smtClean="0"/>
              <a:t>‹#›</a:t>
            </a:fld>
            <a:endParaRPr lang="en-US"/>
          </a:p>
        </p:txBody>
      </p:sp>
    </p:spTree>
    <p:extLst>
      <p:ext uri="{BB962C8B-B14F-4D97-AF65-F5344CB8AC3E}">
        <p14:creationId xmlns:p14="http://schemas.microsoft.com/office/powerpoint/2010/main" val="2958102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5EA04CE-811D-4C78-9399-A6DCFF149D9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xmlns="" id="{F2E62CB2-18A8-4F12-A2C3-FDB2C93AB58E}"/>
              </a:ext>
            </a:extLst>
          </p:cNvPr>
          <p:cNvSpPr>
            <a:spLocks noGrp="1"/>
          </p:cNvSpPr>
          <p:nvPr>
            <p:ph type="dt" sz="half" idx="10"/>
          </p:nvPr>
        </p:nvSpPr>
        <p:spPr/>
        <p:txBody>
          <a:bodyPr/>
          <a:lstStyle/>
          <a:p>
            <a:fld id="{78814FB8-9206-4076-B0AD-EB0AF6350C9F}" type="datetimeFigureOut">
              <a:rPr lang="en-US" smtClean="0"/>
              <a:t>4/24/2020</a:t>
            </a:fld>
            <a:endParaRPr lang="en-US"/>
          </a:p>
        </p:txBody>
      </p:sp>
      <p:sp>
        <p:nvSpPr>
          <p:cNvPr id="4" name="Footer Placeholder 3">
            <a:extLst>
              <a:ext uri="{FF2B5EF4-FFF2-40B4-BE49-F238E27FC236}">
                <a16:creationId xmlns:a16="http://schemas.microsoft.com/office/drawing/2014/main" xmlns="" id="{13682141-FE62-4E25-AE37-207316D46FE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A2D10DBF-4DD3-4CF2-9DCC-C4C487856F24}"/>
              </a:ext>
            </a:extLst>
          </p:cNvPr>
          <p:cNvSpPr>
            <a:spLocks noGrp="1"/>
          </p:cNvSpPr>
          <p:nvPr>
            <p:ph type="sldNum" sz="quarter" idx="12"/>
          </p:nvPr>
        </p:nvSpPr>
        <p:spPr/>
        <p:txBody>
          <a:bodyPr/>
          <a:lstStyle/>
          <a:p>
            <a:fld id="{98B44385-F52C-4F0F-9A0C-687D3925696C}" type="slidenum">
              <a:rPr lang="en-US" smtClean="0"/>
              <a:t>‹#›</a:t>
            </a:fld>
            <a:endParaRPr lang="en-US"/>
          </a:p>
        </p:txBody>
      </p:sp>
    </p:spTree>
    <p:extLst>
      <p:ext uri="{BB962C8B-B14F-4D97-AF65-F5344CB8AC3E}">
        <p14:creationId xmlns:p14="http://schemas.microsoft.com/office/powerpoint/2010/main" val="2086804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642CBFAF-1A01-467F-A70B-D41921C002CA}"/>
              </a:ext>
            </a:extLst>
          </p:cNvPr>
          <p:cNvSpPr>
            <a:spLocks noGrp="1"/>
          </p:cNvSpPr>
          <p:nvPr>
            <p:ph type="dt" sz="half" idx="10"/>
          </p:nvPr>
        </p:nvSpPr>
        <p:spPr/>
        <p:txBody>
          <a:bodyPr/>
          <a:lstStyle/>
          <a:p>
            <a:fld id="{78814FB8-9206-4076-B0AD-EB0AF6350C9F}" type="datetimeFigureOut">
              <a:rPr lang="en-US" smtClean="0"/>
              <a:t>4/24/2020</a:t>
            </a:fld>
            <a:endParaRPr lang="en-US"/>
          </a:p>
        </p:txBody>
      </p:sp>
      <p:sp>
        <p:nvSpPr>
          <p:cNvPr id="3" name="Footer Placeholder 2">
            <a:extLst>
              <a:ext uri="{FF2B5EF4-FFF2-40B4-BE49-F238E27FC236}">
                <a16:creationId xmlns:a16="http://schemas.microsoft.com/office/drawing/2014/main" xmlns="" id="{DF888B0B-3513-4BC3-867E-5DC73249196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A5C70488-EF71-4966-BADC-E593735D36E3}"/>
              </a:ext>
            </a:extLst>
          </p:cNvPr>
          <p:cNvSpPr>
            <a:spLocks noGrp="1"/>
          </p:cNvSpPr>
          <p:nvPr>
            <p:ph type="sldNum" sz="quarter" idx="12"/>
          </p:nvPr>
        </p:nvSpPr>
        <p:spPr/>
        <p:txBody>
          <a:bodyPr/>
          <a:lstStyle/>
          <a:p>
            <a:fld id="{98B44385-F52C-4F0F-9A0C-687D3925696C}" type="slidenum">
              <a:rPr lang="en-US" smtClean="0"/>
              <a:t>‹#›</a:t>
            </a:fld>
            <a:endParaRPr lang="en-US"/>
          </a:p>
        </p:txBody>
      </p:sp>
    </p:spTree>
    <p:extLst>
      <p:ext uri="{BB962C8B-B14F-4D97-AF65-F5344CB8AC3E}">
        <p14:creationId xmlns:p14="http://schemas.microsoft.com/office/powerpoint/2010/main" val="10303361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D520DA4-F05E-488F-A01A-9020AB6A4EA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xmlns="" id="{2C18F7D8-D922-4568-97C2-337E55505E9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xmlns="" id="{6DC3AF36-0A1A-4E99-841D-A931B77AAF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Edit Master text styles</a:t>
            </a:r>
          </a:p>
        </p:txBody>
      </p:sp>
      <p:sp>
        <p:nvSpPr>
          <p:cNvPr id="5" name="Date Placeholder 4">
            <a:extLst>
              <a:ext uri="{FF2B5EF4-FFF2-40B4-BE49-F238E27FC236}">
                <a16:creationId xmlns:a16="http://schemas.microsoft.com/office/drawing/2014/main" xmlns="" id="{85BE2176-4157-47DD-9BDC-BED53CBDCBC7}"/>
              </a:ext>
            </a:extLst>
          </p:cNvPr>
          <p:cNvSpPr>
            <a:spLocks noGrp="1"/>
          </p:cNvSpPr>
          <p:nvPr>
            <p:ph type="dt" sz="half" idx="10"/>
          </p:nvPr>
        </p:nvSpPr>
        <p:spPr/>
        <p:txBody>
          <a:bodyPr/>
          <a:lstStyle/>
          <a:p>
            <a:fld id="{78814FB8-9206-4076-B0AD-EB0AF6350C9F}" type="datetimeFigureOut">
              <a:rPr lang="en-US" smtClean="0"/>
              <a:t>4/24/2020</a:t>
            </a:fld>
            <a:endParaRPr lang="en-US"/>
          </a:p>
        </p:txBody>
      </p:sp>
      <p:sp>
        <p:nvSpPr>
          <p:cNvPr id="6" name="Footer Placeholder 5">
            <a:extLst>
              <a:ext uri="{FF2B5EF4-FFF2-40B4-BE49-F238E27FC236}">
                <a16:creationId xmlns:a16="http://schemas.microsoft.com/office/drawing/2014/main" xmlns="" id="{924A6392-5DA5-430E-BA23-92FB228BA81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509AD076-1A54-4FAA-9969-D12FF1FA03E7}"/>
              </a:ext>
            </a:extLst>
          </p:cNvPr>
          <p:cNvSpPr>
            <a:spLocks noGrp="1"/>
          </p:cNvSpPr>
          <p:nvPr>
            <p:ph type="sldNum" sz="quarter" idx="12"/>
          </p:nvPr>
        </p:nvSpPr>
        <p:spPr/>
        <p:txBody>
          <a:bodyPr/>
          <a:lstStyle/>
          <a:p>
            <a:fld id="{98B44385-F52C-4F0F-9A0C-687D3925696C}" type="slidenum">
              <a:rPr lang="en-US" smtClean="0"/>
              <a:t>‹#›</a:t>
            </a:fld>
            <a:endParaRPr lang="en-US"/>
          </a:p>
        </p:txBody>
      </p:sp>
    </p:spTree>
    <p:extLst>
      <p:ext uri="{BB962C8B-B14F-4D97-AF65-F5344CB8AC3E}">
        <p14:creationId xmlns:p14="http://schemas.microsoft.com/office/powerpoint/2010/main" val="18092895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8D73FAB-814B-4688-BC2E-FDAB6C72638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xmlns="" id="{38B111E0-794E-4418-8B41-0CAB34A8046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9226C033-2FD7-4528-9B82-D57082E38D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Edit Master text styles</a:t>
            </a:r>
          </a:p>
        </p:txBody>
      </p:sp>
      <p:sp>
        <p:nvSpPr>
          <p:cNvPr id="5" name="Date Placeholder 4">
            <a:extLst>
              <a:ext uri="{FF2B5EF4-FFF2-40B4-BE49-F238E27FC236}">
                <a16:creationId xmlns:a16="http://schemas.microsoft.com/office/drawing/2014/main" xmlns="" id="{398E933A-00D8-44EC-B34A-092EDC344058}"/>
              </a:ext>
            </a:extLst>
          </p:cNvPr>
          <p:cNvSpPr>
            <a:spLocks noGrp="1"/>
          </p:cNvSpPr>
          <p:nvPr>
            <p:ph type="dt" sz="half" idx="10"/>
          </p:nvPr>
        </p:nvSpPr>
        <p:spPr/>
        <p:txBody>
          <a:bodyPr/>
          <a:lstStyle/>
          <a:p>
            <a:fld id="{78814FB8-9206-4076-B0AD-EB0AF6350C9F}" type="datetimeFigureOut">
              <a:rPr lang="en-US" smtClean="0"/>
              <a:t>4/24/2020</a:t>
            </a:fld>
            <a:endParaRPr lang="en-US"/>
          </a:p>
        </p:txBody>
      </p:sp>
      <p:sp>
        <p:nvSpPr>
          <p:cNvPr id="6" name="Footer Placeholder 5">
            <a:extLst>
              <a:ext uri="{FF2B5EF4-FFF2-40B4-BE49-F238E27FC236}">
                <a16:creationId xmlns:a16="http://schemas.microsoft.com/office/drawing/2014/main" xmlns="" id="{78150211-DFB4-4651-B176-30BEF3A936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A0A4528F-9500-46D7-B2ED-EC125CC17C46}"/>
              </a:ext>
            </a:extLst>
          </p:cNvPr>
          <p:cNvSpPr>
            <a:spLocks noGrp="1"/>
          </p:cNvSpPr>
          <p:nvPr>
            <p:ph type="sldNum" sz="quarter" idx="12"/>
          </p:nvPr>
        </p:nvSpPr>
        <p:spPr/>
        <p:txBody>
          <a:bodyPr/>
          <a:lstStyle/>
          <a:p>
            <a:fld id="{98B44385-F52C-4F0F-9A0C-687D3925696C}" type="slidenum">
              <a:rPr lang="en-US" smtClean="0"/>
              <a:t>‹#›</a:t>
            </a:fld>
            <a:endParaRPr lang="en-US"/>
          </a:p>
        </p:txBody>
      </p:sp>
    </p:spTree>
    <p:extLst>
      <p:ext uri="{BB962C8B-B14F-4D97-AF65-F5344CB8AC3E}">
        <p14:creationId xmlns:p14="http://schemas.microsoft.com/office/powerpoint/2010/main" val="5556446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35C131-3056-4EB1-B845-0A00672DFDE3}"/>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xmlns="" id="{6A644E51-8F3B-49CD-9C87-CDD84C2BAFA0}"/>
              </a:ext>
            </a:extLst>
          </p:cNvPr>
          <p:cNvSpPr>
            <a:spLocks noGrp="1"/>
          </p:cNvSpPr>
          <p:nvPr>
            <p:ph type="body" orient="vert" idx="1"/>
          </p:nvPr>
        </p:nvSpPr>
        <p:spPr/>
        <p:txBody>
          <a:bodyPr vert="eaVert"/>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xmlns="" id="{DC7FE754-FC44-4FB2-B31F-B6EE5BAF8AA1}"/>
              </a:ext>
            </a:extLst>
          </p:cNvPr>
          <p:cNvSpPr>
            <a:spLocks noGrp="1"/>
          </p:cNvSpPr>
          <p:nvPr>
            <p:ph type="dt" sz="half" idx="10"/>
          </p:nvPr>
        </p:nvSpPr>
        <p:spPr/>
        <p:txBody>
          <a:bodyPr/>
          <a:lstStyle/>
          <a:p>
            <a:fld id="{78814FB8-9206-4076-B0AD-EB0AF6350C9F}" type="datetimeFigureOut">
              <a:rPr lang="en-US" smtClean="0"/>
              <a:t>4/24/2020</a:t>
            </a:fld>
            <a:endParaRPr lang="en-US"/>
          </a:p>
        </p:txBody>
      </p:sp>
      <p:sp>
        <p:nvSpPr>
          <p:cNvPr id="5" name="Footer Placeholder 4">
            <a:extLst>
              <a:ext uri="{FF2B5EF4-FFF2-40B4-BE49-F238E27FC236}">
                <a16:creationId xmlns:a16="http://schemas.microsoft.com/office/drawing/2014/main" xmlns="" id="{8B2C2DFC-8977-4BF9-97B2-3FD344BF9C2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E9BD112-A4CA-4673-BF70-C0D6C424FB67}"/>
              </a:ext>
            </a:extLst>
          </p:cNvPr>
          <p:cNvSpPr>
            <a:spLocks noGrp="1"/>
          </p:cNvSpPr>
          <p:nvPr>
            <p:ph type="sldNum" sz="quarter" idx="12"/>
          </p:nvPr>
        </p:nvSpPr>
        <p:spPr/>
        <p:txBody>
          <a:bodyPr/>
          <a:lstStyle/>
          <a:p>
            <a:fld id="{98B44385-F52C-4F0F-9A0C-687D3925696C}" type="slidenum">
              <a:rPr lang="en-US" smtClean="0"/>
              <a:t>‹#›</a:t>
            </a:fld>
            <a:endParaRPr lang="en-US"/>
          </a:p>
        </p:txBody>
      </p:sp>
    </p:spTree>
    <p:extLst>
      <p:ext uri="{BB962C8B-B14F-4D97-AF65-F5344CB8AC3E}">
        <p14:creationId xmlns:p14="http://schemas.microsoft.com/office/powerpoint/2010/main" val="1971080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D9B967AC-4C4C-4F3D-B0BA-DB31B5AB9401}"/>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xmlns="" id="{8DABA19A-81EA-4CF0-B725-6C2477F0C2B4}"/>
              </a:ext>
            </a:extLst>
          </p:cNvPr>
          <p:cNvSpPr>
            <a:spLocks noGrp="1"/>
          </p:cNvSpPr>
          <p:nvPr>
            <p:ph type="body" orient="vert" idx="1"/>
          </p:nvPr>
        </p:nvSpPr>
        <p:spPr>
          <a:xfrm>
            <a:off x="838200" y="365125"/>
            <a:ext cx="7734300" cy="5811838"/>
          </a:xfrm>
        </p:spPr>
        <p:txBody>
          <a:bodyPr vert="eaVert"/>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xmlns="" id="{7C769AE8-02EA-4C2A-A34C-7014D527A8D7}"/>
              </a:ext>
            </a:extLst>
          </p:cNvPr>
          <p:cNvSpPr>
            <a:spLocks noGrp="1"/>
          </p:cNvSpPr>
          <p:nvPr>
            <p:ph type="dt" sz="half" idx="10"/>
          </p:nvPr>
        </p:nvSpPr>
        <p:spPr/>
        <p:txBody>
          <a:bodyPr/>
          <a:lstStyle/>
          <a:p>
            <a:fld id="{78814FB8-9206-4076-B0AD-EB0AF6350C9F}" type="datetimeFigureOut">
              <a:rPr lang="en-US" smtClean="0"/>
              <a:t>4/24/2020</a:t>
            </a:fld>
            <a:endParaRPr lang="en-US"/>
          </a:p>
        </p:txBody>
      </p:sp>
      <p:sp>
        <p:nvSpPr>
          <p:cNvPr id="5" name="Footer Placeholder 4">
            <a:extLst>
              <a:ext uri="{FF2B5EF4-FFF2-40B4-BE49-F238E27FC236}">
                <a16:creationId xmlns:a16="http://schemas.microsoft.com/office/drawing/2014/main" xmlns="" id="{D94EF723-DF47-4AA0-B48B-7017BB843F7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0D6150DB-B75A-4FAE-A68B-ACEA13A07672}"/>
              </a:ext>
            </a:extLst>
          </p:cNvPr>
          <p:cNvSpPr>
            <a:spLocks noGrp="1"/>
          </p:cNvSpPr>
          <p:nvPr>
            <p:ph type="sldNum" sz="quarter" idx="12"/>
          </p:nvPr>
        </p:nvSpPr>
        <p:spPr/>
        <p:txBody>
          <a:bodyPr/>
          <a:lstStyle/>
          <a:p>
            <a:fld id="{98B44385-F52C-4F0F-9A0C-687D3925696C}" type="slidenum">
              <a:rPr lang="en-US" smtClean="0"/>
              <a:t>‹#›</a:t>
            </a:fld>
            <a:endParaRPr lang="en-US"/>
          </a:p>
        </p:txBody>
      </p:sp>
    </p:spTree>
    <p:extLst>
      <p:ext uri="{BB962C8B-B14F-4D97-AF65-F5344CB8AC3E}">
        <p14:creationId xmlns:p14="http://schemas.microsoft.com/office/powerpoint/2010/main" val="4179622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5AF75EF7-4A52-40F7-8078-0F8451FF4E1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xmlns="" id="{73A21FA3-B4D5-4F20-94DD-0EFA95959D9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xmlns="" id="{7315E6F7-23A5-46A2-BC0B-0E646314ACE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814FB8-9206-4076-B0AD-EB0AF6350C9F}" type="datetimeFigureOut">
              <a:rPr lang="en-US" smtClean="0"/>
              <a:t>4/24/2020</a:t>
            </a:fld>
            <a:endParaRPr lang="en-US"/>
          </a:p>
        </p:txBody>
      </p:sp>
      <p:sp>
        <p:nvSpPr>
          <p:cNvPr id="5" name="Footer Placeholder 4">
            <a:extLst>
              <a:ext uri="{FF2B5EF4-FFF2-40B4-BE49-F238E27FC236}">
                <a16:creationId xmlns:a16="http://schemas.microsoft.com/office/drawing/2014/main" xmlns="" id="{71C17BE4-6A7D-4E5B-94B7-47A8739C864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69FB774A-9F9E-47C7-9A64-C7E677D9BA3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B44385-F52C-4F0F-9A0C-687D3925696C}" type="slidenum">
              <a:rPr lang="en-US" smtClean="0"/>
              <a:t>‹#›</a:t>
            </a:fld>
            <a:endParaRPr lang="en-US"/>
          </a:p>
        </p:txBody>
      </p:sp>
    </p:spTree>
    <p:extLst>
      <p:ext uri="{BB962C8B-B14F-4D97-AF65-F5344CB8AC3E}">
        <p14:creationId xmlns:p14="http://schemas.microsoft.com/office/powerpoint/2010/main" val="6978510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60662406-1D50-47B2-9E3B-A4AFA40D8CF8}"/>
              </a:ext>
            </a:extLst>
          </p:cNvPr>
          <p:cNvSpPr txBox="1"/>
          <p:nvPr/>
        </p:nvSpPr>
        <p:spPr>
          <a:xfrm>
            <a:off x="798871" y="414798"/>
            <a:ext cx="10861573" cy="15327273"/>
          </a:xfrm>
          <a:prstGeom prst="rect">
            <a:avLst/>
          </a:prstGeom>
          <a:noFill/>
        </p:spPr>
        <p:txBody>
          <a:bodyPr wrap="square" rtlCol="0">
            <a:spAutoFit/>
          </a:bodyPr>
          <a:lstStyle/>
          <a:p>
            <a:pPr rtl="0"/>
            <a:r>
              <a:rPr lang="en-GB" sz="1800" u="sng" dirty="0">
                <a:effectLst/>
                <a:latin typeface="Segoe Script, sans-serif"/>
              </a:rPr>
              <a:t>Geeky Greeks!</a:t>
            </a:r>
            <a:endParaRPr lang="en-GB" dirty="0">
              <a:effectLst/>
            </a:endParaRPr>
          </a:p>
          <a:p>
            <a:pPr rtl="0"/>
            <a:r>
              <a:rPr lang="en-GB" sz="1800" u="none" strike="noStrike" dirty="0">
                <a:effectLst/>
                <a:latin typeface="Segoe Script, sans-serif"/>
              </a:rPr>
              <a:t>Everyone knows that the Greeks invented lots of things- they were clever, smart and invented a lot of things we still use today! What exactly did they invent though? Read on for some of their ingenious inventions…</a:t>
            </a:r>
            <a:endParaRPr lang="en-GB" u="none" strike="noStrike" dirty="0">
              <a:effectLst/>
            </a:endParaRPr>
          </a:p>
          <a:p>
            <a:pPr rtl="0"/>
            <a:r>
              <a:rPr lang="en-GB" dirty="0">
                <a:effectLst/>
              </a:rPr>
              <a:t/>
            </a:r>
            <a:br>
              <a:rPr lang="en-GB" dirty="0">
                <a:effectLst/>
              </a:rPr>
            </a:br>
            <a:endParaRPr lang="en-GB" dirty="0">
              <a:effectLst/>
            </a:endParaRPr>
          </a:p>
          <a:p>
            <a:pPr rtl="0"/>
            <a:r>
              <a:rPr lang="en-GB" sz="1800" u="sng" dirty="0">
                <a:effectLst/>
                <a:latin typeface="Segoe Script, sans-serif"/>
              </a:rPr>
              <a:t>The Olympic Games</a:t>
            </a:r>
            <a:endParaRPr lang="en-GB" dirty="0">
              <a:effectLst/>
            </a:endParaRPr>
          </a:p>
          <a:p>
            <a:pPr rtl="0"/>
            <a:r>
              <a:rPr lang="en-GB" sz="1800" u="none" strike="noStrike" dirty="0">
                <a:effectLst/>
                <a:latin typeface="Segoe Script, sans-serif"/>
              </a:rPr>
              <a:t>In 776BC, the first Olympic Games were held in Olympia. Originally, they were part of a religious festival, to honour the God of thy sky, Zeus. The only event was the 200m long foot races, and the track was wide enough for 20 men, however, the only men that were allowed to take part had to speak Greek.</a:t>
            </a:r>
            <a:endParaRPr lang="en-GB" u="none" strike="noStrike" dirty="0">
              <a:effectLst/>
            </a:endParaRPr>
          </a:p>
          <a:p>
            <a:pPr rtl="0"/>
            <a:r>
              <a:rPr lang="en-GB" u="none" strike="noStrike" dirty="0">
                <a:effectLst/>
              </a:rPr>
              <a:t/>
            </a:r>
            <a:br>
              <a:rPr lang="en-GB" u="none" strike="noStrike" dirty="0">
                <a:effectLst/>
              </a:rPr>
            </a:br>
            <a:endParaRPr lang="en-GB" u="none" strike="noStrike" dirty="0">
              <a:effectLst/>
            </a:endParaRPr>
          </a:p>
          <a:p>
            <a:pPr rtl="0"/>
            <a:r>
              <a:rPr lang="en-GB" sz="1800" u="none" strike="noStrike" dirty="0">
                <a:effectLst/>
                <a:latin typeface="Segoe Script, sans-serif"/>
              </a:rPr>
              <a:t>The prizes weren’t gold, silver and bronze medals, the only prize was a wreath of olive leaves, that were picked from a sacred olive tree, behind a temple dedicated to Zeus.</a:t>
            </a:r>
            <a:endParaRPr lang="en-GB" u="none" strike="noStrike" dirty="0">
              <a:effectLst/>
            </a:endParaRPr>
          </a:p>
          <a:p>
            <a:pPr rtl="0"/>
            <a:r>
              <a:rPr lang="en-GB" u="none" strike="noStrike" dirty="0">
                <a:effectLst/>
              </a:rPr>
              <a:t/>
            </a:r>
            <a:br>
              <a:rPr lang="en-GB" u="none" strike="noStrike" dirty="0">
                <a:effectLst/>
              </a:rPr>
            </a:br>
            <a:endParaRPr lang="en-GB" u="none" strike="noStrike" dirty="0">
              <a:effectLst/>
            </a:endParaRPr>
          </a:p>
          <a:p>
            <a:pPr algn="l"/>
            <a:endParaRPr lang="en-US" dirty="0"/>
          </a:p>
        </p:txBody>
      </p:sp>
    </p:spTree>
    <p:extLst>
      <p:ext uri="{BB962C8B-B14F-4D97-AF65-F5344CB8AC3E}">
        <p14:creationId xmlns:p14="http://schemas.microsoft.com/office/powerpoint/2010/main" val="3273265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85317ED-1C41-468F-A21B-82A1E3CD6447}"/>
              </a:ext>
            </a:extLst>
          </p:cNvPr>
          <p:cNvSpPr txBox="1"/>
          <p:nvPr/>
        </p:nvSpPr>
        <p:spPr>
          <a:xfrm>
            <a:off x="522339" y="337984"/>
            <a:ext cx="11184193" cy="10341293"/>
          </a:xfrm>
          <a:prstGeom prst="rect">
            <a:avLst/>
          </a:prstGeom>
          <a:noFill/>
        </p:spPr>
        <p:txBody>
          <a:bodyPr wrap="square" rtlCol="0">
            <a:spAutoFit/>
          </a:bodyPr>
          <a:lstStyle/>
          <a:p>
            <a:pPr rtl="0"/>
            <a:r>
              <a:rPr lang="en-GB" sz="1800" u="sng" dirty="0">
                <a:effectLst/>
                <a:latin typeface="Segoe Script, sans-serif"/>
              </a:rPr>
              <a:t>Democracy</a:t>
            </a:r>
            <a:endParaRPr lang="en-GB" dirty="0">
              <a:effectLst/>
            </a:endParaRPr>
          </a:p>
          <a:p>
            <a:pPr rtl="0"/>
            <a:r>
              <a:rPr lang="en-GB" sz="1800" u="none" strike="noStrike" dirty="0">
                <a:effectLst/>
                <a:latin typeface="Segoe Script, sans-serif"/>
              </a:rPr>
              <a:t>The first known democracy was in 507BC, when an Athenian leader called Cleisthenes introduced a system that changed how Athens was run. Cleisthenes called it ‘rule by the people’.</a:t>
            </a:r>
            <a:endParaRPr lang="en-GB" dirty="0">
              <a:effectLst/>
            </a:endParaRPr>
          </a:p>
          <a:p>
            <a:pPr rtl="0"/>
            <a:r>
              <a:rPr lang="en-GB" u="none" strike="noStrike" dirty="0">
                <a:effectLst/>
              </a:rPr>
              <a:t/>
            </a:r>
            <a:br>
              <a:rPr lang="en-GB" u="none" strike="noStrike" dirty="0">
                <a:effectLst/>
              </a:rPr>
            </a:br>
            <a:endParaRPr lang="en-GB" u="none" strike="noStrike" dirty="0">
              <a:effectLst/>
            </a:endParaRPr>
          </a:p>
          <a:p>
            <a:pPr rtl="0"/>
            <a:r>
              <a:rPr lang="en-GB" sz="1800" u="none" strike="noStrike" dirty="0">
                <a:effectLst/>
                <a:latin typeface="Segoe Script, sans-serif"/>
              </a:rPr>
              <a:t>When democracy was invented, women, slaves and resident foreigners were not allowed to vote, meaning only Athenian men who were 18 or over were allowed to.</a:t>
            </a:r>
            <a:endParaRPr lang="en-GB" u="none" strike="noStrike" dirty="0">
              <a:effectLst/>
            </a:endParaRPr>
          </a:p>
          <a:p>
            <a:pPr rtl="0"/>
            <a:r>
              <a:rPr lang="en-GB" u="none" strike="noStrike" dirty="0">
                <a:effectLst/>
              </a:rPr>
              <a:t/>
            </a:r>
            <a:br>
              <a:rPr lang="en-GB" u="none" strike="noStrike" dirty="0">
                <a:effectLst/>
              </a:rPr>
            </a:br>
            <a:endParaRPr lang="en-GB" u="none" strike="noStrike" dirty="0">
              <a:effectLst/>
            </a:endParaRPr>
          </a:p>
          <a:p>
            <a:pPr rtl="0"/>
            <a:r>
              <a:rPr lang="en-GB" sz="1800" u="sng" dirty="0">
                <a:effectLst/>
                <a:latin typeface="Segoe Script, sans-serif"/>
              </a:rPr>
              <a:t>Cheesecake</a:t>
            </a:r>
            <a:endParaRPr lang="en-GB" dirty="0">
              <a:effectLst/>
            </a:endParaRPr>
          </a:p>
          <a:p>
            <a:pPr rtl="0"/>
            <a:r>
              <a:rPr lang="en-GB" sz="1800" u="none" strike="noStrike" dirty="0">
                <a:effectLst/>
                <a:latin typeface="Segoe Script, sans-serif"/>
              </a:rPr>
              <a:t>Cheesecake was first invented on the Greek island of Samos, in around 2000BC. Cheesecake was popular, as brides and grooms used cheesecake as wedding cake! The desert was also served to athletes in the first Olympic games, as it gave energy to the contestants.</a:t>
            </a:r>
            <a:endParaRPr lang="en-GB" u="none" strike="noStrike" dirty="0">
              <a:effectLst/>
            </a:endParaRPr>
          </a:p>
          <a:p>
            <a:pPr rtl="0"/>
            <a:r>
              <a:rPr lang="en-GB" sz="1800" u="none" strike="noStrike" dirty="0">
                <a:effectLst/>
                <a:latin typeface="Segoe Script, sans-serif"/>
              </a:rPr>
              <a:t>A writer called </a:t>
            </a:r>
            <a:r>
              <a:rPr lang="en-GB" sz="1800" u="none" strike="noStrike" dirty="0" err="1">
                <a:effectLst/>
                <a:latin typeface="Segoe Script, sans-serif"/>
              </a:rPr>
              <a:t>Athenaeus</a:t>
            </a:r>
            <a:r>
              <a:rPr lang="en-GB" sz="1800" u="none" strike="noStrike" dirty="0">
                <a:effectLst/>
                <a:latin typeface="Segoe Script, sans-serif"/>
              </a:rPr>
              <a:t> wrote the first cheesecake recipe and book in 230AD- by this time, cheesecake had already been around for 2000 years.</a:t>
            </a:r>
            <a:endParaRPr lang="en-GB" u="none" strike="noStrike" dirty="0">
              <a:effectLst/>
            </a:endParaRPr>
          </a:p>
          <a:p>
            <a:pPr rtl="0"/>
            <a:r>
              <a:rPr lang="en-GB" u="none" strike="noStrike" dirty="0">
                <a:effectLst/>
              </a:rPr>
              <a:t/>
            </a:r>
            <a:br>
              <a:rPr lang="en-GB" u="none" strike="noStrike" dirty="0">
                <a:effectLst/>
              </a:rPr>
            </a:br>
            <a:r>
              <a:rPr lang="en-GB" u="none" strike="noStrike" dirty="0">
                <a:effectLst/>
              </a:rPr>
              <a:t/>
            </a:r>
            <a:br>
              <a:rPr lang="en-GB" u="none" strike="noStrike" dirty="0">
                <a:effectLst/>
              </a:rPr>
            </a:br>
            <a:endParaRPr lang="en-GB" u="none" strike="noStrike" dirty="0">
              <a:effectLst/>
            </a:endParaRPr>
          </a:p>
          <a:p>
            <a:pPr algn="l"/>
            <a:endParaRPr lang="en-US" dirty="0"/>
          </a:p>
        </p:txBody>
      </p:sp>
    </p:spTree>
    <p:extLst>
      <p:ext uri="{BB962C8B-B14F-4D97-AF65-F5344CB8AC3E}">
        <p14:creationId xmlns:p14="http://schemas.microsoft.com/office/powerpoint/2010/main" val="37609804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85317ED-1C41-468F-A21B-82A1E3CD6447}"/>
              </a:ext>
            </a:extLst>
          </p:cNvPr>
          <p:cNvSpPr txBox="1"/>
          <p:nvPr/>
        </p:nvSpPr>
        <p:spPr>
          <a:xfrm>
            <a:off x="522339" y="337984"/>
            <a:ext cx="11184193" cy="5632311"/>
          </a:xfrm>
          <a:prstGeom prst="rect">
            <a:avLst/>
          </a:prstGeom>
          <a:noFill/>
        </p:spPr>
        <p:txBody>
          <a:bodyPr wrap="square" rtlCol="0">
            <a:spAutoFit/>
          </a:bodyPr>
          <a:lstStyle/>
          <a:p>
            <a:pPr rtl="0"/>
            <a:endParaRPr lang="en-GB" u="none" strike="noStrike" dirty="0">
              <a:effectLst/>
            </a:endParaRPr>
          </a:p>
          <a:p>
            <a:pPr rtl="0"/>
            <a:r>
              <a:rPr lang="en-GB" sz="1800" u="sng" dirty="0">
                <a:effectLst/>
                <a:latin typeface="Segoe Script, sans-serif"/>
              </a:rPr>
              <a:t>The first lighthouse</a:t>
            </a:r>
            <a:endParaRPr lang="en-GB" dirty="0">
              <a:effectLst/>
            </a:endParaRPr>
          </a:p>
          <a:p>
            <a:pPr rtl="0"/>
            <a:r>
              <a:rPr lang="en-GB" sz="1800" u="none" strike="noStrike" dirty="0">
                <a:effectLst/>
                <a:latin typeface="Segoe Script, sans-serif"/>
              </a:rPr>
              <a:t>The first lighthouse was built on the harbours of Alexandria on a small island called Pharos around 300-280BC. The lighthouse was 120 metres tall, and was established as one of the Seven Wonders of the Ancient World.</a:t>
            </a:r>
            <a:endParaRPr lang="en-GB" u="none" strike="noStrike" dirty="0">
              <a:effectLst/>
            </a:endParaRPr>
          </a:p>
          <a:p>
            <a:pPr rtl="0"/>
            <a:r>
              <a:rPr lang="en-GB" u="none" strike="noStrike" dirty="0">
                <a:effectLst/>
              </a:rPr>
              <a:t/>
            </a:r>
            <a:br>
              <a:rPr lang="en-GB" u="none" strike="noStrike" dirty="0">
                <a:effectLst/>
              </a:rPr>
            </a:br>
            <a:endParaRPr lang="en-GB" u="none" strike="noStrike" dirty="0">
              <a:effectLst/>
            </a:endParaRPr>
          </a:p>
          <a:p>
            <a:pPr rtl="0"/>
            <a:r>
              <a:rPr lang="en-GB" sz="1800" u="none" strike="noStrike" dirty="0">
                <a:effectLst/>
                <a:latin typeface="Segoe Script, sans-serif"/>
              </a:rPr>
              <a:t>The lighthouse stood for over 1600 years, and crumbled in the Middle Ages, due to earthquakes. The first lighthouse was the second most tallest structure in the world built by human hands.</a:t>
            </a:r>
            <a:endParaRPr lang="en-GB" u="none" strike="noStrike" dirty="0">
              <a:effectLst/>
            </a:endParaRPr>
          </a:p>
          <a:p>
            <a:pPr rtl="0"/>
            <a:r>
              <a:rPr lang="en-GB" u="none" strike="noStrike" dirty="0">
                <a:effectLst/>
              </a:rPr>
              <a:t/>
            </a:r>
            <a:br>
              <a:rPr lang="en-GB" u="none" strike="noStrike" dirty="0">
                <a:effectLst/>
              </a:rPr>
            </a:br>
            <a:endParaRPr lang="en-GB" u="none" strike="noStrike" dirty="0">
              <a:effectLst/>
            </a:endParaRPr>
          </a:p>
          <a:p>
            <a:pPr rtl="0"/>
            <a:r>
              <a:rPr lang="en-GB" u="none" strike="noStrike" dirty="0">
                <a:effectLst/>
              </a:rPr>
              <a:t/>
            </a:r>
            <a:br>
              <a:rPr lang="en-GB" u="none" strike="noStrike" dirty="0">
                <a:effectLst/>
              </a:rPr>
            </a:br>
            <a:endParaRPr lang="en-GB" u="none" strike="noStrike" dirty="0">
              <a:effectLst/>
            </a:endParaRPr>
          </a:p>
          <a:p>
            <a:pPr rtl="0"/>
            <a:r>
              <a:rPr lang="en-GB" sz="1800" u="none" strike="noStrike">
                <a:effectLst/>
                <a:latin typeface="Segoe Script, sans-serif"/>
              </a:rPr>
              <a:t>So the Greeks were ingenious inventors, inventing democracy, the Modern Olympics, cheesecake (an enjoyable treat) and many more inventions that we still use today!</a:t>
            </a:r>
            <a:endParaRPr lang="en-GB" u="none" strike="noStrike">
              <a:effectLst/>
            </a:endParaRPr>
          </a:p>
          <a:p>
            <a:pPr rtl="0"/>
            <a:r>
              <a:rPr lang="en-GB" u="none" strike="noStrike" dirty="0">
                <a:effectLst/>
              </a:rPr>
              <a:t/>
            </a:r>
            <a:br>
              <a:rPr lang="en-GB" u="none" strike="noStrike" dirty="0">
                <a:effectLst/>
              </a:rPr>
            </a:br>
            <a:r>
              <a:rPr lang="en-GB" u="none" strike="noStrike" dirty="0">
                <a:effectLst/>
              </a:rPr>
              <a:t/>
            </a:r>
            <a:br>
              <a:rPr lang="en-GB" u="none" strike="noStrike" dirty="0">
                <a:effectLst/>
              </a:rPr>
            </a:br>
            <a:endParaRPr lang="en-GB" u="none" strike="noStrike" dirty="0">
              <a:effectLst/>
            </a:endParaRPr>
          </a:p>
          <a:p>
            <a:pPr algn="l"/>
            <a:endParaRPr lang="en-US" dirty="0"/>
          </a:p>
        </p:txBody>
      </p:sp>
    </p:spTree>
    <p:extLst>
      <p:ext uri="{BB962C8B-B14F-4D97-AF65-F5344CB8AC3E}">
        <p14:creationId xmlns:p14="http://schemas.microsoft.com/office/powerpoint/2010/main" val="13020715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121</Words>
  <Application>Microsoft Office PowerPoint</Application>
  <PresentationFormat>Widescreen</PresentationFormat>
  <Paragraphs>26</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Segoe Script, sans-serif</vt:lpstr>
      <vt:lpstr>Office Theme</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lucy wood</dc:creator>
  <cp:lastModifiedBy>Barn Owls</cp:lastModifiedBy>
  <cp:revision>2</cp:revision>
  <dcterms:modified xsi:type="dcterms:W3CDTF">2020-04-24T16:02:05Z</dcterms:modified>
</cp:coreProperties>
</file>