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AAC2FB-26FA-4446-8D0E-DAA9734FC075}" v="166" dt="2021-07-02T14:34:42.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4" autoAdjust="0"/>
    <p:restoredTop sz="94660"/>
  </p:normalViewPr>
  <p:slideViewPr>
    <p:cSldViewPr snapToGrid="0">
      <p:cViewPr varScale="1">
        <p:scale>
          <a:sx n="74" d="100"/>
          <a:sy n="74" d="100"/>
        </p:scale>
        <p:origin x="3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an burrows" userId="7871c4ebe2956412" providerId="LiveId" clId="{96AAC2FB-26FA-4446-8D0E-DAA9734FC075}"/>
    <pc:docChg chg="custSel addSld modSld">
      <pc:chgData name="sean burrows" userId="7871c4ebe2956412" providerId="LiveId" clId="{96AAC2FB-26FA-4446-8D0E-DAA9734FC075}" dt="2021-07-02T14:34:42.599" v="1253" actId="20577"/>
      <pc:docMkLst>
        <pc:docMk/>
      </pc:docMkLst>
      <pc:sldChg chg="modSp mod modTransition modAnim">
        <pc:chgData name="sean burrows" userId="7871c4ebe2956412" providerId="LiveId" clId="{96AAC2FB-26FA-4446-8D0E-DAA9734FC075}" dt="2021-07-02T13:48:47.903" v="398"/>
        <pc:sldMkLst>
          <pc:docMk/>
          <pc:sldMk cId="2526593619" sldId="256"/>
        </pc:sldMkLst>
        <pc:spChg chg="mod">
          <ac:chgData name="sean burrows" userId="7871c4ebe2956412" providerId="LiveId" clId="{96AAC2FB-26FA-4446-8D0E-DAA9734FC075}" dt="2021-07-02T13:48:25.554" v="396" actId="207"/>
          <ac:spMkLst>
            <pc:docMk/>
            <pc:sldMk cId="2526593619" sldId="256"/>
            <ac:spMk id="2" creationId="{00000000-0000-0000-0000-000000000000}"/>
          </ac:spMkLst>
        </pc:spChg>
        <pc:spChg chg="mod">
          <ac:chgData name="sean burrows" userId="7871c4ebe2956412" providerId="LiveId" clId="{96AAC2FB-26FA-4446-8D0E-DAA9734FC075}" dt="2021-07-02T13:48:32.007" v="397" actId="207"/>
          <ac:spMkLst>
            <pc:docMk/>
            <pc:sldMk cId="2526593619" sldId="256"/>
            <ac:spMk id="3" creationId="{00000000-0000-0000-0000-000000000000}"/>
          </ac:spMkLst>
        </pc:spChg>
      </pc:sldChg>
      <pc:sldChg chg="addSp modSp new mod modTransition modAnim">
        <pc:chgData name="sean burrows" userId="7871c4ebe2956412" providerId="LiveId" clId="{96AAC2FB-26FA-4446-8D0E-DAA9734FC075}" dt="2021-07-02T14:34:15.774" v="1239" actId="20577"/>
        <pc:sldMkLst>
          <pc:docMk/>
          <pc:sldMk cId="4124779072" sldId="257"/>
        </pc:sldMkLst>
        <pc:spChg chg="mod">
          <ac:chgData name="sean burrows" userId="7871c4ebe2956412" providerId="LiveId" clId="{96AAC2FB-26FA-4446-8D0E-DAA9734FC075}" dt="2021-07-02T13:49:35.814" v="399" actId="207"/>
          <ac:spMkLst>
            <pc:docMk/>
            <pc:sldMk cId="4124779072" sldId="257"/>
            <ac:spMk id="2" creationId="{E907266A-1033-4000-9582-8E0AABE5AF58}"/>
          </ac:spMkLst>
        </pc:spChg>
        <pc:spChg chg="mod">
          <ac:chgData name="sean burrows" userId="7871c4ebe2956412" providerId="LiveId" clId="{96AAC2FB-26FA-4446-8D0E-DAA9734FC075}" dt="2021-07-02T14:34:15.774" v="1239" actId="20577"/>
          <ac:spMkLst>
            <pc:docMk/>
            <pc:sldMk cId="4124779072" sldId="257"/>
            <ac:spMk id="3" creationId="{BB1CF7D3-06B6-4939-B873-C33378E9B569}"/>
          </ac:spMkLst>
        </pc:spChg>
        <pc:picChg chg="add mod">
          <ac:chgData name="sean burrows" userId="7871c4ebe2956412" providerId="LiveId" clId="{96AAC2FB-26FA-4446-8D0E-DAA9734FC075}" dt="2021-07-02T14:10:37.248" v="925"/>
          <ac:picMkLst>
            <pc:docMk/>
            <pc:sldMk cId="4124779072" sldId="257"/>
            <ac:picMk id="5" creationId="{A719BDF3-CCC0-4F9B-9A3E-CAB651308BC1}"/>
          </ac:picMkLst>
        </pc:picChg>
        <pc:picChg chg="add mod">
          <ac:chgData name="sean burrows" userId="7871c4ebe2956412" providerId="LiveId" clId="{96AAC2FB-26FA-4446-8D0E-DAA9734FC075}" dt="2021-07-02T14:12:19.268" v="937" actId="14861"/>
          <ac:picMkLst>
            <pc:docMk/>
            <pc:sldMk cId="4124779072" sldId="257"/>
            <ac:picMk id="7" creationId="{52EE5233-488C-4159-9E2B-A21242B33607}"/>
          </ac:picMkLst>
        </pc:picChg>
      </pc:sldChg>
      <pc:sldChg chg="addSp delSp modSp new mod modTransition modAnim">
        <pc:chgData name="sean burrows" userId="7871c4ebe2956412" providerId="LiveId" clId="{96AAC2FB-26FA-4446-8D0E-DAA9734FC075}" dt="2021-07-02T14:34:26.599" v="1244" actId="20577"/>
        <pc:sldMkLst>
          <pc:docMk/>
          <pc:sldMk cId="3160638917" sldId="258"/>
        </pc:sldMkLst>
        <pc:spChg chg="mod">
          <ac:chgData name="sean burrows" userId="7871c4ebe2956412" providerId="LiveId" clId="{96AAC2FB-26FA-4446-8D0E-DAA9734FC075}" dt="2021-07-02T14:34:26.599" v="1244" actId="20577"/>
          <ac:spMkLst>
            <pc:docMk/>
            <pc:sldMk cId="3160638917" sldId="258"/>
            <ac:spMk id="2" creationId="{23B5FC24-69BC-4B28-9111-3BCE0136F560}"/>
          </ac:spMkLst>
        </pc:spChg>
        <pc:spChg chg="mod">
          <ac:chgData name="sean burrows" userId="7871c4ebe2956412" providerId="LiveId" clId="{96AAC2FB-26FA-4446-8D0E-DAA9734FC075}" dt="2021-07-02T13:53:38.041" v="566" actId="207"/>
          <ac:spMkLst>
            <pc:docMk/>
            <pc:sldMk cId="3160638917" sldId="258"/>
            <ac:spMk id="3" creationId="{A98343A0-6AF4-42AD-8A9A-FDB7B60EA03E}"/>
          </ac:spMkLst>
        </pc:spChg>
        <pc:spChg chg="add del mod">
          <ac:chgData name="sean burrows" userId="7871c4ebe2956412" providerId="LiveId" clId="{96AAC2FB-26FA-4446-8D0E-DAA9734FC075}" dt="2021-07-02T14:16:03.440" v="1012"/>
          <ac:spMkLst>
            <pc:docMk/>
            <pc:sldMk cId="3160638917" sldId="258"/>
            <ac:spMk id="6" creationId="{302296EB-D4AD-4710-BAB0-88EE7515FA98}"/>
          </ac:spMkLst>
        </pc:spChg>
        <pc:picChg chg="add mod">
          <ac:chgData name="sean burrows" userId="7871c4ebe2956412" providerId="LiveId" clId="{96AAC2FB-26FA-4446-8D0E-DAA9734FC075}" dt="2021-07-02T14:15:39.968" v="1008" actId="1076"/>
          <ac:picMkLst>
            <pc:docMk/>
            <pc:sldMk cId="3160638917" sldId="258"/>
            <ac:picMk id="5" creationId="{B9960253-03A3-4B84-AF07-6CD57A26D014}"/>
          </ac:picMkLst>
        </pc:picChg>
      </pc:sldChg>
      <pc:sldChg chg="addSp delSp modSp new mod modTransition modAnim">
        <pc:chgData name="sean burrows" userId="7871c4ebe2956412" providerId="LiveId" clId="{96AAC2FB-26FA-4446-8D0E-DAA9734FC075}" dt="2021-07-02T14:34:42.599" v="1253" actId="20577"/>
        <pc:sldMkLst>
          <pc:docMk/>
          <pc:sldMk cId="3398570596" sldId="259"/>
        </pc:sldMkLst>
        <pc:spChg chg="mod">
          <ac:chgData name="sean burrows" userId="7871c4ebe2956412" providerId="LiveId" clId="{96AAC2FB-26FA-4446-8D0E-DAA9734FC075}" dt="2021-07-02T14:00:50.424" v="851" actId="207"/>
          <ac:spMkLst>
            <pc:docMk/>
            <pc:sldMk cId="3398570596" sldId="259"/>
            <ac:spMk id="2" creationId="{024E0AE1-B35A-4274-83CE-7A2B8F3F01EA}"/>
          </ac:spMkLst>
        </pc:spChg>
        <pc:spChg chg="mod">
          <ac:chgData name="sean burrows" userId="7871c4ebe2956412" providerId="LiveId" clId="{96AAC2FB-26FA-4446-8D0E-DAA9734FC075}" dt="2021-07-02T14:34:42.599" v="1253" actId="20577"/>
          <ac:spMkLst>
            <pc:docMk/>
            <pc:sldMk cId="3398570596" sldId="259"/>
            <ac:spMk id="3" creationId="{5DF0211F-2E9A-4C99-9E0C-01423EB606EB}"/>
          </ac:spMkLst>
        </pc:spChg>
        <pc:spChg chg="add del mod">
          <ac:chgData name="sean burrows" userId="7871c4ebe2956412" providerId="LiveId" clId="{96AAC2FB-26FA-4446-8D0E-DAA9734FC075}" dt="2021-07-02T14:19:40.788" v="1080"/>
          <ac:spMkLst>
            <pc:docMk/>
            <pc:sldMk cId="3398570596" sldId="259"/>
            <ac:spMk id="6" creationId="{4DF8BB2C-5223-44C0-8F86-3A2CF0D79371}"/>
          </ac:spMkLst>
        </pc:spChg>
        <pc:picChg chg="add mod">
          <ac:chgData name="sean burrows" userId="7871c4ebe2956412" providerId="LiveId" clId="{96AAC2FB-26FA-4446-8D0E-DAA9734FC075}" dt="2021-07-02T14:19:11.470" v="1019" actId="1076"/>
          <ac:picMkLst>
            <pc:docMk/>
            <pc:sldMk cId="3398570596" sldId="259"/>
            <ac:picMk id="5" creationId="{6452D8F3-4694-44E4-A816-C4905CCB8C1C}"/>
          </ac:picMkLst>
        </pc:picChg>
      </pc:sldChg>
      <pc:sldChg chg="addSp delSp modSp new mod modTransition modAnim">
        <pc:chgData name="sean burrows" userId="7871c4ebe2956412" providerId="LiveId" clId="{96AAC2FB-26FA-4446-8D0E-DAA9734FC075}" dt="2021-07-02T14:25:08.577" v="1157"/>
        <pc:sldMkLst>
          <pc:docMk/>
          <pc:sldMk cId="4054501960" sldId="260"/>
        </pc:sldMkLst>
        <pc:spChg chg="mod">
          <ac:chgData name="sean burrows" userId="7871c4ebe2956412" providerId="LiveId" clId="{96AAC2FB-26FA-4446-8D0E-DAA9734FC075}" dt="2021-07-02T14:04:14.855" v="892" actId="207"/>
          <ac:spMkLst>
            <pc:docMk/>
            <pc:sldMk cId="4054501960" sldId="260"/>
            <ac:spMk id="2" creationId="{801B1089-D61C-46A6-978D-5897B6DDD44E}"/>
          </ac:spMkLst>
        </pc:spChg>
        <pc:spChg chg="del mod">
          <ac:chgData name="sean burrows" userId="7871c4ebe2956412" providerId="LiveId" clId="{96AAC2FB-26FA-4446-8D0E-DAA9734FC075}" dt="2021-07-02T14:21:19.553" v="1081" actId="931"/>
          <ac:spMkLst>
            <pc:docMk/>
            <pc:sldMk cId="4054501960" sldId="260"/>
            <ac:spMk id="3" creationId="{4B131CEB-772C-4C87-9C23-E4C5E8605311}"/>
          </ac:spMkLst>
        </pc:spChg>
        <pc:spChg chg="add mod">
          <ac:chgData name="sean burrows" userId="7871c4ebe2956412" providerId="LiveId" clId="{96AAC2FB-26FA-4446-8D0E-DAA9734FC075}" dt="2021-07-02T14:05:27.194" v="900" actId="14861"/>
          <ac:spMkLst>
            <pc:docMk/>
            <pc:sldMk cId="4054501960" sldId="260"/>
            <ac:spMk id="4" creationId="{058E5C33-968A-4543-9CAA-9F48C29769C9}"/>
          </ac:spMkLst>
        </pc:spChg>
        <pc:spChg chg="add del mod">
          <ac:chgData name="sean burrows" userId="7871c4ebe2956412" providerId="LiveId" clId="{96AAC2FB-26FA-4446-8D0E-DAA9734FC075}" dt="2021-07-02T14:25:08.577" v="1157"/>
          <ac:spMkLst>
            <pc:docMk/>
            <pc:sldMk cId="4054501960" sldId="260"/>
            <ac:spMk id="9" creationId="{124A6843-A7BA-4D26-AEDB-351A56EDDEB3}"/>
          </ac:spMkLst>
        </pc:spChg>
        <pc:picChg chg="add mod">
          <ac:chgData name="sean burrows" userId="7871c4ebe2956412" providerId="LiveId" clId="{96AAC2FB-26FA-4446-8D0E-DAA9734FC075}" dt="2021-07-02T14:22:34.845" v="1090" actId="1076"/>
          <ac:picMkLst>
            <pc:docMk/>
            <pc:sldMk cId="4054501960" sldId="260"/>
            <ac:picMk id="6" creationId="{3AFA362A-F00F-47DE-8A9F-D8F6CF7C397A}"/>
          </ac:picMkLst>
        </pc:picChg>
        <pc:picChg chg="add mod">
          <ac:chgData name="sean burrows" userId="7871c4ebe2956412" providerId="LiveId" clId="{96AAC2FB-26FA-4446-8D0E-DAA9734FC075}" dt="2021-07-02T14:23:56.581" v="1152" actId="14100"/>
          <ac:picMkLst>
            <pc:docMk/>
            <pc:sldMk cId="4054501960" sldId="260"/>
            <ac:picMk id="8" creationId="{AC578A4B-3B0E-47C0-B20C-BC27F116D2E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xmlns=""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xmlns=""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xmlns=""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xmlns="" id="{E11CD474-E5E1-4D01-97F6-0C9FC09332C0}"/>
              </a:ext>
            </a:extLst>
          </p:cNvPr>
          <p:cNvSpPr>
            <a:spLocks noGrp="1"/>
          </p:cNvSpPr>
          <p:nvPr>
            <p:ph type="dt" sz="half" idx="10"/>
          </p:nvPr>
        </p:nvSpPr>
        <p:spPr/>
        <p:txBody>
          <a:bodyPr/>
          <a:lstStyle/>
          <a:p>
            <a:fld id="{72345051-2045-45DA-935E-2E3CA1A69ADC}" type="datetimeFigureOut">
              <a:rPr lang="en-US" smtClean="0"/>
              <a:t>7/2/2021</a:t>
            </a:fld>
            <a:endParaRPr lang="en-US" dirty="0"/>
          </a:p>
        </p:txBody>
      </p:sp>
      <p:sp>
        <p:nvSpPr>
          <p:cNvPr id="5" name="Footer Placeholder 4">
            <a:extLst>
              <a:ext uri="{FF2B5EF4-FFF2-40B4-BE49-F238E27FC236}">
                <a16:creationId xmlns:a16="http://schemas.microsoft.com/office/drawing/2014/main" xmlns=""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60518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82A61642-BFBA-48AE-A29C-C2AA7386AE95}"/>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5" name="Footer Placeholder 4">
            <a:extLst>
              <a:ext uri="{FF2B5EF4-FFF2-40B4-BE49-F238E27FC236}">
                <a16:creationId xmlns:a16="http://schemas.microsoft.com/office/drawing/2014/main" xmlns=""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xmlns=""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23694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2BF300D-5CBE-47E9-A193-E23C8314D0EA}"/>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5" name="Footer Placeholder 4">
            <a:extLst>
              <a:ext uri="{FF2B5EF4-FFF2-40B4-BE49-F238E27FC236}">
                <a16:creationId xmlns:a16="http://schemas.microsoft.com/office/drawing/2014/main" xmlns=""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xmlns=""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6836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xmlns=""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xmlns="" id="{E9032FCA-14C6-4497-9C27-3F58062442CE}"/>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6" name="Footer Placeholder 5">
            <a:extLst>
              <a:ext uri="{FF2B5EF4-FFF2-40B4-BE49-F238E27FC236}">
                <a16:creationId xmlns:a16="http://schemas.microsoft.com/office/drawing/2014/main" xmlns=""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xmlns=""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74086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xmlns=""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4C9407CC-270D-4C98-B95C-7AE67D2E1913}"/>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8" name="Footer Placeholder 7">
            <a:extLst>
              <a:ext uri="{FF2B5EF4-FFF2-40B4-BE49-F238E27FC236}">
                <a16:creationId xmlns:a16="http://schemas.microsoft.com/office/drawing/2014/main" xmlns=""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xmlns=""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66816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xmlns="" id="{C6FD9A32-9C83-452B-BC69-CC6E95D3C93C}"/>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4" name="Footer Placeholder 3">
            <a:extLst>
              <a:ext uri="{FF2B5EF4-FFF2-40B4-BE49-F238E27FC236}">
                <a16:creationId xmlns:a16="http://schemas.microsoft.com/office/drawing/2014/main" xmlns=""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xmlns=""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98616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72816A0-77C4-4A3F-87BD-A7321E3C84D2}"/>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3" name="Footer Placeholder 2">
            <a:extLst>
              <a:ext uri="{FF2B5EF4-FFF2-40B4-BE49-F238E27FC236}">
                <a16:creationId xmlns:a16="http://schemas.microsoft.com/office/drawing/2014/main" xmlns=""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961172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xmlns=""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2584C988-A6DB-469A-B8AA-31866F36E83D}"/>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6" name="Footer Placeholder 5">
            <a:extLst>
              <a:ext uri="{FF2B5EF4-FFF2-40B4-BE49-F238E27FC236}">
                <a16:creationId xmlns:a16="http://schemas.microsoft.com/office/drawing/2014/main" xmlns=""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xmlns=""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8665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xmlns=""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xmlns=""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F62C2F5B-DDDD-4E64-94A9-99E46F4B06A0}"/>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6" name="Footer Placeholder 5">
            <a:extLst>
              <a:ext uri="{FF2B5EF4-FFF2-40B4-BE49-F238E27FC236}">
                <a16:creationId xmlns:a16="http://schemas.microsoft.com/office/drawing/2014/main" xmlns=""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xmlns=""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3731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34084D1E-BC98-44E4-8D2C-89CCDC293331}"/>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5" name="Footer Placeholder 4">
            <a:extLst>
              <a:ext uri="{FF2B5EF4-FFF2-40B4-BE49-F238E27FC236}">
                <a16:creationId xmlns:a16="http://schemas.microsoft.com/office/drawing/2014/main" xmlns=""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599743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150BC931-E2BF-4C1D-91AA-89F82F8268B2}"/>
              </a:ext>
            </a:extLst>
          </p:cNvPr>
          <p:cNvSpPr>
            <a:spLocks noGrp="1"/>
          </p:cNvSpPr>
          <p:nvPr>
            <p:ph type="dt" sz="half" idx="10"/>
          </p:nvPr>
        </p:nvSpPr>
        <p:spPr/>
        <p:txBody>
          <a:bodyPr/>
          <a:lstStyle/>
          <a:p>
            <a:fld id="{72345051-2045-45DA-935E-2E3CA1A69ADC}" type="datetimeFigureOut">
              <a:rPr lang="en-US" smtClean="0"/>
              <a:t>7/2/2021</a:t>
            </a:fld>
            <a:endParaRPr lang="en-US"/>
          </a:p>
        </p:txBody>
      </p:sp>
      <p:sp>
        <p:nvSpPr>
          <p:cNvPr id="5" name="Footer Placeholder 4">
            <a:extLst>
              <a:ext uri="{FF2B5EF4-FFF2-40B4-BE49-F238E27FC236}">
                <a16:creationId xmlns:a16="http://schemas.microsoft.com/office/drawing/2014/main" xmlns=""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71903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7/2/2021</a:t>
            </a:fld>
            <a:endParaRPr lang="en-US" dirty="0"/>
          </a:p>
        </p:txBody>
      </p:sp>
      <p:sp>
        <p:nvSpPr>
          <p:cNvPr id="5" name="Footer Placeholder 4">
            <a:extLst>
              <a:ext uri="{FF2B5EF4-FFF2-40B4-BE49-F238E27FC236}">
                <a16:creationId xmlns:a16="http://schemas.microsoft.com/office/drawing/2014/main" xmlns=""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020797600"/>
      </p:ext>
    </p:extLst>
  </p:cSld>
  <p:clrMap bg1="lt1" tx1="dk1" bg2="lt2" tx2="dk2" accent1="accent1" accent2="accent2" accent3="accent3" accent4="accent4" accent5="accent5" accent6="accent6" hlink="hlink" folHlink="folHlink"/>
  <p:sldLayoutIdLst>
    <p:sldLayoutId id="2147483679" r:id="rId1"/>
    <p:sldLayoutId id="2147483678" r:id="rId2"/>
    <p:sldLayoutId id="2147483677" r:id="rId3"/>
    <p:sldLayoutId id="2147483676" r:id="rId4"/>
    <p:sldLayoutId id="2147483675" r:id="rId5"/>
    <p:sldLayoutId id="2147483674" r:id="rId6"/>
    <p:sldLayoutId id="2147483673" r:id="rId7"/>
    <p:sldLayoutId id="2147483672" r:id="rId8"/>
    <p:sldLayoutId id="2147483671" r:id="rId9"/>
    <p:sldLayoutId id="2147483670" r:id="rId10"/>
    <p:sldLayoutId id="2147483661"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hyperlink" Target="about:blank" TargetMode="Externa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8A95209C-5275-4E15-8EA7-7F42980ABF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xmlns="" id="{127359B4-987F-4D30-BF3E-4378EAC636E8}"/>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alphaModFix/>
          </a:blip>
          <a:srcRect l="25"/>
          <a:stretch/>
        </p:blipFill>
        <p:spPr>
          <a:xfrm>
            <a:off x="20" y="10"/>
            <a:ext cx="12188931" cy="6857990"/>
          </a:xfrm>
          <a:prstGeom prst="rect">
            <a:avLst/>
          </a:prstGeom>
        </p:spPr>
      </p:pic>
      <p:sp>
        <p:nvSpPr>
          <p:cNvPr id="11" name="Rectangle 6">
            <a:extLst>
              <a:ext uri="{FF2B5EF4-FFF2-40B4-BE49-F238E27FC236}">
                <a16:creationId xmlns:a16="http://schemas.microsoft.com/office/drawing/2014/main" xmlns="" id="{4F2ED431-E304-4FF0-9F4E-032783C9D6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838200" y="720953"/>
            <a:ext cx="10515600" cy="5416094"/>
          </a:xfrm>
          <a:custGeom>
            <a:avLst/>
            <a:gdLst>
              <a:gd name="connsiteX0" fmla="*/ 0 w 10515600"/>
              <a:gd name="connsiteY0" fmla="*/ 0 h 5416094"/>
              <a:gd name="connsiteX1" fmla="*/ 657225 w 10515600"/>
              <a:gd name="connsiteY1" fmla="*/ 0 h 5416094"/>
              <a:gd name="connsiteX2" fmla="*/ 1419606 w 10515600"/>
              <a:gd name="connsiteY2" fmla="*/ 0 h 5416094"/>
              <a:gd name="connsiteX3" fmla="*/ 2181987 w 10515600"/>
              <a:gd name="connsiteY3" fmla="*/ 0 h 5416094"/>
              <a:gd name="connsiteX4" fmla="*/ 3049524 w 10515600"/>
              <a:gd name="connsiteY4" fmla="*/ 0 h 5416094"/>
              <a:gd name="connsiteX5" fmla="*/ 3706749 w 10515600"/>
              <a:gd name="connsiteY5" fmla="*/ 0 h 5416094"/>
              <a:gd name="connsiteX6" fmla="*/ 4469130 w 10515600"/>
              <a:gd name="connsiteY6" fmla="*/ 0 h 5416094"/>
              <a:gd name="connsiteX7" fmla="*/ 5126355 w 10515600"/>
              <a:gd name="connsiteY7" fmla="*/ 0 h 5416094"/>
              <a:gd name="connsiteX8" fmla="*/ 5783580 w 10515600"/>
              <a:gd name="connsiteY8" fmla="*/ 0 h 5416094"/>
              <a:gd name="connsiteX9" fmla="*/ 6440805 w 10515600"/>
              <a:gd name="connsiteY9" fmla="*/ 0 h 5416094"/>
              <a:gd name="connsiteX10" fmla="*/ 6782562 w 10515600"/>
              <a:gd name="connsiteY10" fmla="*/ 0 h 5416094"/>
              <a:gd name="connsiteX11" fmla="*/ 7544943 w 10515600"/>
              <a:gd name="connsiteY11" fmla="*/ 0 h 5416094"/>
              <a:gd name="connsiteX12" fmla="*/ 7886700 w 10515600"/>
              <a:gd name="connsiteY12" fmla="*/ 0 h 5416094"/>
              <a:gd name="connsiteX13" fmla="*/ 8543925 w 10515600"/>
              <a:gd name="connsiteY13" fmla="*/ 0 h 5416094"/>
              <a:gd name="connsiteX14" fmla="*/ 9411462 w 10515600"/>
              <a:gd name="connsiteY14" fmla="*/ 0 h 5416094"/>
              <a:gd name="connsiteX15" fmla="*/ 10515600 w 10515600"/>
              <a:gd name="connsiteY15" fmla="*/ 0 h 5416094"/>
              <a:gd name="connsiteX16" fmla="*/ 10515600 w 10515600"/>
              <a:gd name="connsiteY16" fmla="*/ 731173 h 5416094"/>
              <a:gd name="connsiteX17" fmla="*/ 10515600 w 10515600"/>
              <a:gd name="connsiteY17" fmla="*/ 1299863 h 5416094"/>
              <a:gd name="connsiteX18" fmla="*/ 10515600 w 10515600"/>
              <a:gd name="connsiteY18" fmla="*/ 1868552 h 5416094"/>
              <a:gd name="connsiteX19" fmla="*/ 10515600 w 10515600"/>
              <a:gd name="connsiteY19" fmla="*/ 2545564 h 5416094"/>
              <a:gd name="connsiteX20" fmla="*/ 10515600 w 10515600"/>
              <a:gd name="connsiteY20" fmla="*/ 3222576 h 5416094"/>
              <a:gd name="connsiteX21" fmla="*/ 10515600 w 10515600"/>
              <a:gd name="connsiteY21" fmla="*/ 3845427 h 5416094"/>
              <a:gd name="connsiteX22" fmla="*/ 10515600 w 10515600"/>
              <a:gd name="connsiteY22" fmla="*/ 4630760 h 5416094"/>
              <a:gd name="connsiteX23" fmla="*/ 10515600 w 10515600"/>
              <a:gd name="connsiteY23" fmla="*/ 5416094 h 5416094"/>
              <a:gd name="connsiteX24" fmla="*/ 9648063 w 10515600"/>
              <a:gd name="connsiteY24" fmla="*/ 5416094 h 5416094"/>
              <a:gd name="connsiteX25" fmla="*/ 8885682 w 10515600"/>
              <a:gd name="connsiteY25" fmla="*/ 5416094 h 5416094"/>
              <a:gd name="connsiteX26" fmla="*/ 8543925 w 10515600"/>
              <a:gd name="connsiteY26" fmla="*/ 5416094 h 5416094"/>
              <a:gd name="connsiteX27" fmla="*/ 7676388 w 10515600"/>
              <a:gd name="connsiteY27" fmla="*/ 5416094 h 5416094"/>
              <a:gd name="connsiteX28" fmla="*/ 7124319 w 10515600"/>
              <a:gd name="connsiteY28" fmla="*/ 5416094 h 5416094"/>
              <a:gd name="connsiteX29" fmla="*/ 6361938 w 10515600"/>
              <a:gd name="connsiteY29" fmla="*/ 5416094 h 5416094"/>
              <a:gd name="connsiteX30" fmla="*/ 6020181 w 10515600"/>
              <a:gd name="connsiteY30" fmla="*/ 5416094 h 5416094"/>
              <a:gd name="connsiteX31" fmla="*/ 5152644 w 10515600"/>
              <a:gd name="connsiteY31" fmla="*/ 5416094 h 5416094"/>
              <a:gd name="connsiteX32" fmla="*/ 4600575 w 10515600"/>
              <a:gd name="connsiteY32" fmla="*/ 5416094 h 5416094"/>
              <a:gd name="connsiteX33" fmla="*/ 3943350 w 10515600"/>
              <a:gd name="connsiteY33" fmla="*/ 5416094 h 5416094"/>
              <a:gd name="connsiteX34" fmla="*/ 3496437 w 10515600"/>
              <a:gd name="connsiteY34" fmla="*/ 5416094 h 5416094"/>
              <a:gd name="connsiteX35" fmla="*/ 2734056 w 10515600"/>
              <a:gd name="connsiteY35" fmla="*/ 5416094 h 5416094"/>
              <a:gd name="connsiteX36" fmla="*/ 1866519 w 10515600"/>
              <a:gd name="connsiteY36" fmla="*/ 5416094 h 5416094"/>
              <a:gd name="connsiteX37" fmla="*/ 1314450 w 10515600"/>
              <a:gd name="connsiteY37" fmla="*/ 5416094 h 5416094"/>
              <a:gd name="connsiteX38" fmla="*/ 0 w 10515600"/>
              <a:gd name="connsiteY38" fmla="*/ 5416094 h 5416094"/>
              <a:gd name="connsiteX39" fmla="*/ 0 w 10515600"/>
              <a:gd name="connsiteY39" fmla="*/ 4739082 h 5416094"/>
              <a:gd name="connsiteX40" fmla="*/ 0 w 10515600"/>
              <a:gd name="connsiteY40" fmla="*/ 4062071 h 5416094"/>
              <a:gd name="connsiteX41" fmla="*/ 0 w 10515600"/>
              <a:gd name="connsiteY41" fmla="*/ 3330898 h 5416094"/>
              <a:gd name="connsiteX42" fmla="*/ 0 w 10515600"/>
              <a:gd name="connsiteY42" fmla="*/ 2653886 h 5416094"/>
              <a:gd name="connsiteX43" fmla="*/ 0 w 10515600"/>
              <a:gd name="connsiteY43" fmla="*/ 1922713 h 5416094"/>
              <a:gd name="connsiteX44" fmla="*/ 0 w 10515600"/>
              <a:gd name="connsiteY44" fmla="*/ 1191541 h 5416094"/>
              <a:gd name="connsiteX45" fmla="*/ 0 w 10515600"/>
              <a:gd name="connsiteY45"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0515600" h="5416094" fill="none" extrusionOk="0">
                <a:moveTo>
                  <a:pt x="0" y="0"/>
                </a:moveTo>
                <a:cubicBezTo>
                  <a:pt x="177150" y="-2233"/>
                  <a:pt x="437740" y="9549"/>
                  <a:pt x="657225" y="0"/>
                </a:cubicBezTo>
                <a:cubicBezTo>
                  <a:pt x="876711" y="-9549"/>
                  <a:pt x="1120002" y="4103"/>
                  <a:pt x="1419606" y="0"/>
                </a:cubicBezTo>
                <a:cubicBezTo>
                  <a:pt x="1719210" y="-4103"/>
                  <a:pt x="1938104" y="16641"/>
                  <a:pt x="2181987" y="0"/>
                </a:cubicBezTo>
                <a:cubicBezTo>
                  <a:pt x="2425870" y="-16641"/>
                  <a:pt x="2669395" y="-9276"/>
                  <a:pt x="3049524" y="0"/>
                </a:cubicBezTo>
                <a:cubicBezTo>
                  <a:pt x="3429653" y="9276"/>
                  <a:pt x="3553691" y="29352"/>
                  <a:pt x="3706749" y="0"/>
                </a:cubicBezTo>
                <a:cubicBezTo>
                  <a:pt x="3859808" y="-29352"/>
                  <a:pt x="4111295" y="-6375"/>
                  <a:pt x="4469130" y="0"/>
                </a:cubicBezTo>
                <a:cubicBezTo>
                  <a:pt x="4826965" y="6375"/>
                  <a:pt x="4916661" y="-30390"/>
                  <a:pt x="5126355" y="0"/>
                </a:cubicBezTo>
                <a:cubicBezTo>
                  <a:pt x="5336049" y="30390"/>
                  <a:pt x="5578402" y="-7004"/>
                  <a:pt x="5783580" y="0"/>
                </a:cubicBezTo>
                <a:cubicBezTo>
                  <a:pt x="5988759" y="7004"/>
                  <a:pt x="6270371" y="29583"/>
                  <a:pt x="6440805" y="0"/>
                </a:cubicBezTo>
                <a:cubicBezTo>
                  <a:pt x="6611240" y="-29583"/>
                  <a:pt x="6667725" y="8173"/>
                  <a:pt x="6782562" y="0"/>
                </a:cubicBezTo>
                <a:cubicBezTo>
                  <a:pt x="6897399" y="-8173"/>
                  <a:pt x="7375754" y="-24084"/>
                  <a:pt x="7544943" y="0"/>
                </a:cubicBezTo>
                <a:cubicBezTo>
                  <a:pt x="7714132" y="24084"/>
                  <a:pt x="7790780" y="5607"/>
                  <a:pt x="7886700" y="0"/>
                </a:cubicBezTo>
                <a:cubicBezTo>
                  <a:pt x="7982620" y="-5607"/>
                  <a:pt x="8404356" y="28301"/>
                  <a:pt x="8543925" y="0"/>
                </a:cubicBezTo>
                <a:cubicBezTo>
                  <a:pt x="8683495" y="-28301"/>
                  <a:pt x="9088340" y="-5992"/>
                  <a:pt x="9411462" y="0"/>
                </a:cubicBezTo>
                <a:cubicBezTo>
                  <a:pt x="9734584" y="5992"/>
                  <a:pt x="10083951" y="22703"/>
                  <a:pt x="10515600" y="0"/>
                </a:cubicBezTo>
                <a:cubicBezTo>
                  <a:pt x="10497934" y="171001"/>
                  <a:pt x="10537777" y="498242"/>
                  <a:pt x="10515600" y="731173"/>
                </a:cubicBezTo>
                <a:cubicBezTo>
                  <a:pt x="10493423" y="964104"/>
                  <a:pt x="10516932" y="1174374"/>
                  <a:pt x="10515600" y="1299863"/>
                </a:cubicBezTo>
                <a:cubicBezTo>
                  <a:pt x="10514269" y="1425352"/>
                  <a:pt x="10522086" y="1677469"/>
                  <a:pt x="10515600" y="1868552"/>
                </a:cubicBezTo>
                <a:cubicBezTo>
                  <a:pt x="10509114" y="2059635"/>
                  <a:pt x="10499452" y="2266556"/>
                  <a:pt x="10515600" y="2545564"/>
                </a:cubicBezTo>
                <a:cubicBezTo>
                  <a:pt x="10531748" y="2824572"/>
                  <a:pt x="10506359" y="3046060"/>
                  <a:pt x="10515600" y="3222576"/>
                </a:cubicBezTo>
                <a:cubicBezTo>
                  <a:pt x="10524841" y="3399092"/>
                  <a:pt x="10507180" y="3536552"/>
                  <a:pt x="10515600" y="3845427"/>
                </a:cubicBezTo>
                <a:cubicBezTo>
                  <a:pt x="10524020" y="4154302"/>
                  <a:pt x="10505750" y="4362578"/>
                  <a:pt x="10515600" y="4630760"/>
                </a:cubicBezTo>
                <a:cubicBezTo>
                  <a:pt x="10525450" y="4898942"/>
                  <a:pt x="10492122" y="5233505"/>
                  <a:pt x="10515600" y="5416094"/>
                </a:cubicBezTo>
                <a:cubicBezTo>
                  <a:pt x="10321022" y="5373763"/>
                  <a:pt x="9841056" y="5373781"/>
                  <a:pt x="9648063" y="5416094"/>
                </a:cubicBezTo>
                <a:cubicBezTo>
                  <a:pt x="9455070" y="5458407"/>
                  <a:pt x="9225135" y="5428993"/>
                  <a:pt x="8885682" y="5416094"/>
                </a:cubicBezTo>
                <a:cubicBezTo>
                  <a:pt x="8546229" y="5403195"/>
                  <a:pt x="8660252" y="5403063"/>
                  <a:pt x="8543925" y="5416094"/>
                </a:cubicBezTo>
                <a:cubicBezTo>
                  <a:pt x="8427598" y="5429125"/>
                  <a:pt x="8066747" y="5419630"/>
                  <a:pt x="7676388" y="5416094"/>
                </a:cubicBezTo>
                <a:cubicBezTo>
                  <a:pt x="7286029" y="5412558"/>
                  <a:pt x="7286084" y="5427534"/>
                  <a:pt x="7124319" y="5416094"/>
                </a:cubicBezTo>
                <a:cubicBezTo>
                  <a:pt x="6962554" y="5404654"/>
                  <a:pt x="6638960" y="5390930"/>
                  <a:pt x="6361938" y="5416094"/>
                </a:cubicBezTo>
                <a:cubicBezTo>
                  <a:pt x="6084916" y="5441258"/>
                  <a:pt x="6131919" y="5418087"/>
                  <a:pt x="6020181" y="5416094"/>
                </a:cubicBezTo>
                <a:cubicBezTo>
                  <a:pt x="5908443" y="5414101"/>
                  <a:pt x="5558871" y="5407232"/>
                  <a:pt x="5152644" y="5416094"/>
                </a:cubicBezTo>
                <a:cubicBezTo>
                  <a:pt x="4746417" y="5424956"/>
                  <a:pt x="4798774" y="5402919"/>
                  <a:pt x="4600575" y="5416094"/>
                </a:cubicBezTo>
                <a:cubicBezTo>
                  <a:pt x="4402376" y="5429269"/>
                  <a:pt x="4180360" y="5402655"/>
                  <a:pt x="3943350" y="5416094"/>
                </a:cubicBezTo>
                <a:cubicBezTo>
                  <a:pt x="3706340" y="5429533"/>
                  <a:pt x="3658445" y="5419171"/>
                  <a:pt x="3496437" y="5416094"/>
                </a:cubicBezTo>
                <a:cubicBezTo>
                  <a:pt x="3334429" y="5413017"/>
                  <a:pt x="3010124" y="5399344"/>
                  <a:pt x="2734056" y="5416094"/>
                </a:cubicBezTo>
                <a:cubicBezTo>
                  <a:pt x="2457988" y="5432844"/>
                  <a:pt x="2236739" y="5427521"/>
                  <a:pt x="1866519" y="5416094"/>
                </a:cubicBezTo>
                <a:cubicBezTo>
                  <a:pt x="1496299" y="5404667"/>
                  <a:pt x="1510850" y="5404957"/>
                  <a:pt x="1314450" y="5416094"/>
                </a:cubicBezTo>
                <a:cubicBezTo>
                  <a:pt x="1118050" y="5427231"/>
                  <a:pt x="570195" y="5429560"/>
                  <a:pt x="0" y="5416094"/>
                </a:cubicBezTo>
                <a:cubicBezTo>
                  <a:pt x="-26608" y="5186086"/>
                  <a:pt x="-30817" y="5026509"/>
                  <a:pt x="0" y="4739082"/>
                </a:cubicBezTo>
                <a:cubicBezTo>
                  <a:pt x="30817" y="4451655"/>
                  <a:pt x="30406" y="4379302"/>
                  <a:pt x="0" y="4062071"/>
                </a:cubicBezTo>
                <a:cubicBezTo>
                  <a:pt x="-30406" y="3744840"/>
                  <a:pt x="16937" y="3655631"/>
                  <a:pt x="0" y="3330898"/>
                </a:cubicBezTo>
                <a:cubicBezTo>
                  <a:pt x="-16937" y="3006165"/>
                  <a:pt x="-2848" y="2928355"/>
                  <a:pt x="0" y="2653886"/>
                </a:cubicBezTo>
                <a:cubicBezTo>
                  <a:pt x="2848" y="2379417"/>
                  <a:pt x="-4508" y="2270960"/>
                  <a:pt x="0" y="1922713"/>
                </a:cubicBezTo>
                <a:cubicBezTo>
                  <a:pt x="4508" y="1574466"/>
                  <a:pt x="-7038" y="1405929"/>
                  <a:pt x="0" y="1191541"/>
                </a:cubicBezTo>
                <a:cubicBezTo>
                  <a:pt x="7038" y="977153"/>
                  <a:pt x="-53038" y="292447"/>
                  <a:pt x="0" y="0"/>
                </a:cubicBezTo>
                <a:close/>
              </a:path>
              <a:path w="10515600" h="5416094"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gradFill>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gradFill>
          <a:ln w="57150" cap="rnd">
            <a:solidFill>
              <a:schemeClr val="bg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7048" y="1124712"/>
            <a:ext cx="9144000" cy="3063240"/>
          </a:xfrm>
        </p:spPr>
        <p:txBody>
          <a:bodyPr>
            <a:normAutofit/>
          </a:bodyPr>
          <a:lstStyle/>
          <a:p>
            <a:pPr algn="ctr"/>
            <a:r>
              <a:rPr lang="en-US" b="1" u="sng" dirty="0">
                <a:solidFill>
                  <a:srgbClr val="FFC000"/>
                </a:solidFill>
              </a:rPr>
              <a:t>Welcome to </a:t>
            </a:r>
            <a:r>
              <a:rPr lang="en-US" b="1" u="sng" dirty="0" smtClean="0">
                <a:solidFill>
                  <a:srgbClr val="FFC000"/>
                </a:solidFill>
              </a:rPr>
              <a:t>Barn </a:t>
            </a:r>
            <a:r>
              <a:rPr lang="en-US" b="1" u="sng" dirty="0">
                <a:solidFill>
                  <a:srgbClr val="FFC000"/>
                </a:solidFill>
              </a:rPr>
              <a:t>O</a:t>
            </a:r>
            <a:r>
              <a:rPr lang="en-US" b="1" u="sng" dirty="0" smtClean="0">
                <a:solidFill>
                  <a:srgbClr val="FFC000"/>
                </a:solidFill>
              </a:rPr>
              <a:t>wls</a:t>
            </a:r>
            <a:r>
              <a:rPr lang="en-US" b="1" u="sng" dirty="0">
                <a:solidFill>
                  <a:srgbClr val="FFC000"/>
                </a:solidFill>
              </a:rPr>
              <a:t>!</a:t>
            </a:r>
          </a:p>
        </p:txBody>
      </p:sp>
      <p:sp>
        <p:nvSpPr>
          <p:cNvPr id="3" name="Subtitle 2"/>
          <p:cNvSpPr>
            <a:spLocks noGrp="1"/>
          </p:cNvSpPr>
          <p:nvPr>
            <p:ph type="subTitle" idx="1"/>
          </p:nvPr>
        </p:nvSpPr>
        <p:spPr>
          <a:xfrm>
            <a:off x="1527048" y="4599432"/>
            <a:ext cx="9144000" cy="1227520"/>
          </a:xfrm>
        </p:spPr>
        <p:txBody>
          <a:bodyPr>
            <a:normAutofit/>
          </a:bodyPr>
          <a:lstStyle/>
          <a:p>
            <a:pPr algn="ctr"/>
            <a:r>
              <a:rPr lang="en-US" sz="3200" dirty="0">
                <a:solidFill>
                  <a:srgbClr val="FFC000"/>
                </a:solidFill>
              </a:rPr>
              <a:t>By Sam</a:t>
            </a:r>
          </a:p>
        </p:txBody>
      </p:sp>
      <p:sp>
        <p:nvSpPr>
          <p:cNvPr id="13" name="Rectangle 6">
            <a:extLst>
              <a:ext uri="{FF2B5EF4-FFF2-40B4-BE49-F238E27FC236}">
                <a16:creationId xmlns:a16="http://schemas.microsoft.com/office/drawing/2014/main" xmlns="" id="{4E87FCFB-2CCE-460D-B3DD-557C8BD1B94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6593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heel(1)">
                                      <p:cBhvr>
                                        <p:cTn id="15"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07266A-1033-4000-9582-8E0AABE5AF58}"/>
              </a:ext>
            </a:extLst>
          </p:cNvPr>
          <p:cNvSpPr>
            <a:spLocks noGrp="1"/>
          </p:cNvSpPr>
          <p:nvPr>
            <p:ph type="title"/>
          </p:nvPr>
        </p:nvSpPr>
        <p:spPr/>
        <p:txBody>
          <a:bodyPr>
            <a:normAutofit fontScale="90000"/>
          </a:bodyPr>
          <a:lstStyle/>
          <a:p>
            <a:r>
              <a:rPr lang="en-GB" b="1" u="sng" dirty="0">
                <a:solidFill>
                  <a:srgbClr val="C00000"/>
                </a:solidFill>
              </a:rPr>
              <a:t>What is a school day like in </a:t>
            </a:r>
            <a:r>
              <a:rPr lang="en-GB" b="1" u="sng" dirty="0" smtClean="0">
                <a:solidFill>
                  <a:srgbClr val="C00000"/>
                </a:solidFill>
              </a:rPr>
              <a:t>Barn </a:t>
            </a:r>
            <a:r>
              <a:rPr lang="en-GB" b="1" u="sng" dirty="0">
                <a:solidFill>
                  <a:srgbClr val="C00000"/>
                </a:solidFill>
              </a:rPr>
              <a:t>O</a:t>
            </a:r>
            <a:r>
              <a:rPr lang="en-GB" b="1" u="sng" dirty="0" smtClean="0">
                <a:solidFill>
                  <a:srgbClr val="C00000"/>
                </a:solidFill>
              </a:rPr>
              <a:t>wls</a:t>
            </a:r>
            <a:r>
              <a:rPr lang="en-GB" b="1" u="sng" dirty="0">
                <a:solidFill>
                  <a:srgbClr val="C00000"/>
                </a:solidFill>
              </a:rPr>
              <a:t>?</a:t>
            </a:r>
          </a:p>
        </p:txBody>
      </p:sp>
      <p:sp>
        <p:nvSpPr>
          <p:cNvPr id="3" name="Content Placeholder 2">
            <a:extLst>
              <a:ext uri="{FF2B5EF4-FFF2-40B4-BE49-F238E27FC236}">
                <a16:creationId xmlns:a16="http://schemas.microsoft.com/office/drawing/2014/main" xmlns="" id="{BB1CF7D3-06B6-4939-B873-C33378E9B569}"/>
              </a:ext>
            </a:extLst>
          </p:cNvPr>
          <p:cNvSpPr>
            <a:spLocks noGrp="1"/>
          </p:cNvSpPr>
          <p:nvPr>
            <p:ph idx="1"/>
          </p:nvPr>
        </p:nvSpPr>
        <p:spPr/>
        <p:txBody>
          <a:bodyPr/>
          <a:lstStyle/>
          <a:p>
            <a:pPr marL="0" indent="0">
              <a:buNone/>
            </a:pPr>
            <a:r>
              <a:rPr lang="en-GB" dirty="0">
                <a:solidFill>
                  <a:srgbClr val="C00000"/>
                </a:solidFill>
              </a:rPr>
              <a:t>It’s amazing! Far better than any other class! You get to learn and have fun at the same time! Mrs Wood, Mrs Sharman and Mrs Jones are really kind, helpful and approachable. The last 2 years have been hard for all of us, including the teaching staff, but they have supported and helped us, and have made it possible to learn well at home.</a:t>
            </a:r>
          </a:p>
        </p:txBody>
      </p:sp>
      <p:pic>
        <p:nvPicPr>
          <p:cNvPr id="5" name="Picture 4" descr="Text&#10;&#10;Description automatically generated">
            <a:extLst>
              <a:ext uri="{FF2B5EF4-FFF2-40B4-BE49-F238E27FC236}">
                <a16:creationId xmlns:a16="http://schemas.microsoft.com/office/drawing/2014/main" xmlns="" id="{A719BDF3-CCC0-4F9B-9A3E-CAB651308BC1}"/>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1029402" y="4869879"/>
            <a:ext cx="3529719" cy="1764860"/>
          </a:xfrm>
          <a:prstGeom prst="rect">
            <a:avLst/>
          </a:prstGeom>
          <a:ln w="228600" cap="sq" cmpd="thickThin">
            <a:solidFill>
              <a:schemeClr val="tx2">
                <a:lumMod val="90000"/>
                <a:lumOff val="10000"/>
              </a:schemeClr>
            </a:solidFill>
            <a:prstDash val="solid"/>
            <a:miter lim="800000"/>
          </a:ln>
          <a:effectLst>
            <a:glow rad="101600">
              <a:schemeClr val="accent3">
                <a:satMod val="175000"/>
                <a:alpha val="40000"/>
              </a:schemeClr>
            </a:glow>
            <a:innerShdw blurRad="76200">
              <a:srgbClr val="000000"/>
            </a:innerShdw>
          </a:effectLst>
        </p:spPr>
      </p:pic>
      <p:pic>
        <p:nvPicPr>
          <p:cNvPr id="7" name="Picture 6" descr="A picture containing text, blackboard&#10;&#10;Description automatically generated">
            <a:extLst>
              <a:ext uri="{FF2B5EF4-FFF2-40B4-BE49-F238E27FC236}">
                <a16:creationId xmlns:a16="http://schemas.microsoft.com/office/drawing/2014/main" xmlns="" id="{52EE5233-488C-4159-9E2B-A21242B33607}"/>
              </a:ext>
            </a:extLst>
          </p:cNvPr>
          <p:cNvPicPr>
            <a:picLocks noChangeAspect="1"/>
          </p:cNvPicPr>
          <p:nvPr/>
        </p:nvPicPr>
        <p:blipFill>
          <a:blip r:embed="rId4"/>
          <a:stretch>
            <a:fillRect/>
          </a:stretch>
        </p:blipFill>
        <p:spPr>
          <a:xfrm>
            <a:off x="6096000" y="4412591"/>
            <a:ext cx="3125273" cy="1617819"/>
          </a:xfrm>
          <a:prstGeom prst="rect">
            <a:avLst/>
          </a:prstGeom>
          <a:solidFill>
            <a:srgbClr val="FFFFFF">
              <a:shade val="85000"/>
            </a:srgbClr>
          </a:solidFill>
          <a:ln w="190500" cap="sq">
            <a:solidFill>
              <a:schemeClr val="tx2">
                <a:lumMod val="90000"/>
                <a:lumOff val="10000"/>
              </a:schemeClr>
            </a:solidFill>
            <a:miter lim="800000"/>
          </a:ln>
          <a:effectLst>
            <a:glow rad="101600">
              <a:schemeClr val="accent3">
                <a:satMod val="175000"/>
                <a:alpha val="40000"/>
              </a:schemeClr>
            </a:glow>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124779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randombar(horizont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B5FC24-69BC-4B28-9111-3BCE0136F560}"/>
              </a:ext>
            </a:extLst>
          </p:cNvPr>
          <p:cNvSpPr>
            <a:spLocks noGrp="1"/>
          </p:cNvSpPr>
          <p:nvPr>
            <p:ph type="title"/>
          </p:nvPr>
        </p:nvSpPr>
        <p:spPr/>
        <p:txBody>
          <a:bodyPr>
            <a:normAutofit fontScale="90000"/>
          </a:bodyPr>
          <a:lstStyle/>
          <a:p>
            <a:r>
              <a:rPr lang="en-GB" b="1" u="sng" dirty="0">
                <a:solidFill>
                  <a:srgbClr val="00B050"/>
                </a:solidFill>
              </a:rPr>
              <a:t>What topics will you cover next year?</a:t>
            </a:r>
          </a:p>
        </p:txBody>
      </p:sp>
      <p:sp>
        <p:nvSpPr>
          <p:cNvPr id="3" name="Content Placeholder 2">
            <a:extLst>
              <a:ext uri="{FF2B5EF4-FFF2-40B4-BE49-F238E27FC236}">
                <a16:creationId xmlns:a16="http://schemas.microsoft.com/office/drawing/2014/main" xmlns="" id="{A98343A0-6AF4-42AD-8A9A-FDB7B60EA03E}"/>
              </a:ext>
            </a:extLst>
          </p:cNvPr>
          <p:cNvSpPr>
            <a:spLocks noGrp="1"/>
          </p:cNvSpPr>
          <p:nvPr>
            <p:ph idx="1"/>
          </p:nvPr>
        </p:nvSpPr>
        <p:spPr/>
        <p:txBody>
          <a:bodyPr/>
          <a:lstStyle/>
          <a:p>
            <a:pPr marL="0" indent="0">
              <a:buNone/>
            </a:pPr>
            <a:r>
              <a:rPr lang="en-GB" dirty="0">
                <a:solidFill>
                  <a:srgbClr val="00B050"/>
                </a:solidFill>
              </a:rPr>
              <a:t>You are going to cover loads of amazing topics including:</a:t>
            </a:r>
          </a:p>
          <a:p>
            <a:r>
              <a:rPr lang="en-GB" dirty="0" smtClean="0">
                <a:solidFill>
                  <a:srgbClr val="00B050"/>
                </a:solidFill>
              </a:rPr>
              <a:t>Ancient Egypt</a:t>
            </a:r>
            <a:r>
              <a:rPr lang="en-GB" dirty="0" smtClean="0">
                <a:solidFill>
                  <a:srgbClr val="00B050"/>
                </a:solidFill>
              </a:rPr>
              <a:t> </a:t>
            </a:r>
            <a:endParaRPr lang="en-GB" dirty="0">
              <a:solidFill>
                <a:srgbClr val="00B050"/>
              </a:solidFill>
            </a:endParaRPr>
          </a:p>
          <a:p>
            <a:r>
              <a:rPr lang="en-GB" dirty="0" smtClean="0">
                <a:solidFill>
                  <a:srgbClr val="00B050"/>
                </a:solidFill>
              </a:rPr>
              <a:t>The Victorians</a:t>
            </a:r>
            <a:endParaRPr lang="en-GB" dirty="0">
              <a:solidFill>
                <a:srgbClr val="00B050"/>
              </a:solidFill>
            </a:endParaRPr>
          </a:p>
          <a:p>
            <a:r>
              <a:rPr lang="en-GB" dirty="0" smtClean="0">
                <a:solidFill>
                  <a:srgbClr val="00B050"/>
                </a:solidFill>
              </a:rPr>
              <a:t>Japan</a:t>
            </a:r>
            <a:endParaRPr lang="en-GB" dirty="0">
              <a:solidFill>
                <a:srgbClr val="00B050"/>
              </a:solidFill>
            </a:endParaRPr>
          </a:p>
          <a:p>
            <a:r>
              <a:rPr lang="en-GB" dirty="0">
                <a:solidFill>
                  <a:srgbClr val="00B050"/>
                </a:solidFill>
              </a:rPr>
              <a:t>Many, many more</a:t>
            </a:r>
          </a:p>
        </p:txBody>
      </p:sp>
      <p:pic>
        <p:nvPicPr>
          <p:cNvPr id="5" name="Picture 4" descr="A picture containing text, clipart&#10;&#10;Description automatically generated">
            <a:extLst>
              <a:ext uri="{FF2B5EF4-FFF2-40B4-BE49-F238E27FC236}">
                <a16:creationId xmlns:a16="http://schemas.microsoft.com/office/drawing/2014/main" xmlns="" id="{B9960253-03A3-4B84-AF07-6CD57A26D01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rot="20409274">
            <a:off x="4070375" y="2904904"/>
            <a:ext cx="4949416" cy="1856424"/>
          </a:xfrm>
          <a:prstGeom prst="rect">
            <a:avLst/>
          </a:prstGeom>
        </p:spPr>
      </p:pic>
    </p:spTree>
    <p:extLst>
      <p:ext uri="{BB962C8B-B14F-4D97-AF65-F5344CB8AC3E}">
        <p14:creationId xmlns:p14="http://schemas.microsoft.com/office/powerpoint/2010/main" val="316063891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1)">
                                      <p:cBhvr>
                                        <p:cTn id="19" dur="2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heel(1)">
                                      <p:cBhvr>
                                        <p:cTn id="24" dur="2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heel(1)">
                                      <p:cBhvr>
                                        <p:cTn id="29" dur="20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heel(1)">
                                      <p:cBhvr>
                                        <p:cTn id="34" dur="2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4E0AE1-B35A-4274-83CE-7A2B8F3F01EA}"/>
              </a:ext>
            </a:extLst>
          </p:cNvPr>
          <p:cNvSpPr>
            <a:spLocks noGrp="1"/>
          </p:cNvSpPr>
          <p:nvPr>
            <p:ph type="title"/>
          </p:nvPr>
        </p:nvSpPr>
        <p:spPr/>
        <p:txBody>
          <a:bodyPr/>
          <a:lstStyle/>
          <a:p>
            <a:r>
              <a:rPr lang="en-GB" b="1" u="sng" dirty="0">
                <a:solidFill>
                  <a:schemeClr val="accent3">
                    <a:lumMod val="75000"/>
                  </a:schemeClr>
                </a:solidFill>
              </a:rPr>
              <a:t>Expectations.</a:t>
            </a:r>
          </a:p>
        </p:txBody>
      </p:sp>
      <p:sp>
        <p:nvSpPr>
          <p:cNvPr id="3" name="Content Placeholder 2">
            <a:extLst>
              <a:ext uri="{FF2B5EF4-FFF2-40B4-BE49-F238E27FC236}">
                <a16:creationId xmlns:a16="http://schemas.microsoft.com/office/drawing/2014/main" xmlns="" id="{5DF0211F-2E9A-4C99-9E0C-01423EB606EB}"/>
              </a:ext>
            </a:extLst>
          </p:cNvPr>
          <p:cNvSpPr>
            <a:spLocks noGrp="1"/>
          </p:cNvSpPr>
          <p:nvPr>
            <p:ph idx="1"/>
          </p:nvPr>
        </p:nvSpPr>
        <p:spPr/>
        <p:txBody>
          <a:bodyPr/>
          <a:lstStyle/>
          <a:p>
            <a:pPr marL="0" indent="0">
              <a:buNone/>
            </a:pPr>
            <a:r>
              <a:rPr lang="en-GB" dirty="0">
                <a:solidFill>
                  <a:schemeClr val="accent3">
                    <a:lumMod val="75000"/>
                  </a:schemeClr>
                </a:solidFill>
              </a:rPr>
              <a:t>Barn Owls are expected to work hard, complete their homework on time and read every evening. However Barn Owls get to do really cool stuff too. You will (usually) get to go on cool trips and enjoy golden afternoons.</a:t>
            </a:r>
          </a:p>
        </p:txBody>
      </p:sp>
      <p:pic>
        <p:nvPicPr>
          <p:cNvPr id="5" name="Picture 4" descr="Icon&#10;&#10;Description automatically generated">
            <a:extLst>
              <a:ext uri="{FF2B5EF4-FFF2-40B4-BE49-F238E27FC236}">
                <a16:creationId xmlns:a16="http://schemas.microsoft.com/office/drawing/2014/main" xmlns="" id="{6452D8F3-4694-44E4-A816-C4905CCB8C1C}"/>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6005689" y="3045178"/>
            <a:ext cx="3668889" cy="3668889"/>
          </a:xfrm>
          <a:prstGeom prst="rect">
            <a:avLst/>
          </a:prstGeom>
        </p:spPr>
      </p:pic>
    </p:spTree>
    <p:extLst>
      <p:ext uri="{BB962C8B-B14F-4D97-AF65-F5344CB8AC3E}">
        <p14:creationId xmlns:p14="http://schemas.microsoft.com/office/powerpoint/2010/main" val="339857059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1B1089-D61C-46A6-978D-5897B6DDD44E}"/>
              </a:ext>
            </a:extLst>
          </p:cNvPr>
          <p:cNvSpPr>
            <a:spLocks noGrp="1"/>
          </p:cNvSpPr>
          <p:nvPr>
            <p:ph type="title"/>
          </p:nvPr>
        </p:nvSpPr>
        <p:spPr/>
        <p:txBody>
          <a:bodyPr/>
          <a:lstStyle/>
          <a:p>
            <a:r>
              <a:rPr lang="en-GB" b="1" u="sng" dirty="0">
                <a:solidFill>
                  <a:srgbClr val="FF0000"/>
                </a:solidFill>
              </a:rPr>
              <a:t>Hope</a:t>
            </a:r>
            <a:r>
              <a:rPr lang="en-GB" b="1" u="sng" dirty="0">
                <a:solidFill>
                  <a:srgbClr val="FFC000"/>
                </a:solidFill>
              </a:rPr>
              <a:t> you </a:t>
            </a:r>
            <a:r>
              <a:rPr lang="en-GB" b="1" u="sng" dirty="0">
                <a:solidFill>
                  <a:srgbClr val="FFFF00"/>
                </a:solidFill>
              </a:rPr>
              <a:t>enjoyed</a:t>
            </a:r>
            <a:r>
              <a:rPr lang="en-GB" b="1" u="sng" dirty="0">
                <a:solidFill>
                  <a:srgbClr val="92D050"/>
                </a:solidFill>
              </a:rPr>
              <a:t>!</a:t>
            </a:r>
          </a:p>
        </p:txBody>
      </p:sp>
      <p:pic>
        <p:nvPicPr>
          <p:cNvPr id="6" name="Content Placeholder 5" descr="Text, whiteboard&#10;&#10;Description automatically generated">
            <a:extLst>
              <a:ext uri="{FF2B5EF4-FFF2-40B4-BE49-F238E27FC236}">
                <a16:creationId xmlns:a16="http://schemas.microsoft.com/office/drawing/2014/main" xmlns="" id="{3AFA362A-F00F-47DE-8A9F-D8F6CF7C397A}"/>
              </a:ext>
            </a:extLst>
          </p:cNvPr>
          <p:cNvPicPr>
            <a:picLocks noGrp="1" noChangeAspect="1"/>
          </p:cNvPicPr>
          <p:nvPr>
            <p:ph idx="1"/>
          </p:nvPr>
        </p:nvPicPr>
        <p:blipFill>
          <a:blip r:embed="rId2">
            <a:extLst>
              <a:ext uri="{837473B0-CC2E-450A-ABE3-18F120FF3D39}">
                <a1611:picAttrSrcUrl xmlns:a1611="http://schemas.microsoft.com/office/drawing/2016/11/main" xmlns="" r:id="rId3"/>
              </a:ext>
            </a:extLst>
          </a:blip>
          <a:stretch>
            <a:fillRect/>
          </a:stretch>
        </p:blipFill>
        <p:spPr>
          <a:xfrm>
            <a:off x="204612" y="1835148"/>
            <a:ext cx="7560732" cy="4252912"/>
          </a:xfrm>
          <a:prstGeom prst="ellipse">
            <a:avLst/>
          </a:prstGeom>
          <a:ln>
            <a:noFill/>
          </a:ln>
          <a:effectLst>
            <a:softEdge rad="112500"/>
          </a:effectLst>
        </p:spPr>
      </p:pic>
      <p:sp>
        <p:nvSpPr>
          <p:cNvPr id="4" name="Smiley Face 3">
            <a:extLst>
              <a:ext uri="{FF2B5EF4-FFF2-40B4-BE49-F238E27FC236}">
                <a16:creationId xmlns:a16="http://schemas.microsoft.com/office/drawing/2014/main" xmlns="" id="{058E5C33-968A-4543-9CAA-9F48C29769C9}"/>
              </a:ext>
            </a:extLst>
          </p:cNvPr>
          <p:cNvSpPr/>
          <p:nvPr/>
        </p:nvSpPr>
        <p:spPr>
          <a:xfrm>
            <a:off x="4305300" y="800099"/>
            <a:ext cx="571500" cy="600075"/>
          </a:xfrm>
          <a:prstGeom prst="smileyFace">
            <a:avLst/>
          </a:prstGeom>
          <a:solidFill>
            <a:schemeClr val="accent4"/>
          </a:solidFill>
          <a:ln>
            <a:solidFill>
              <a:schemeClr val="accent6">
                <a:lumMod val="60000"/>
                <a:lumOff val="40000"/>
              </a:schemeClr>
            </a:solidFill>
          </a:ln>
          <a:effectLst>
            <a:glow rad="63500">
              <a:schemeClr val="accent4">
                <a:satMod val="175000"/>
                <a:alpha val="40000"/>
              </a:schemeClr>
            </a:glow>
          </a:effectLst>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8" name="Picture 7" descr="A picture containing text&#10;&#10;Description automatically generated">
            <a:extLst>
              <a:ext uri="{FF2B5EF4-FFF2-40B4-BE49-F238E27FC236}">
                <a16:creationId xmlns:a16="http://schemas.microsoft.com/office/drawing/2014/main" xmlns="" id="{AC578A4B-3B0E-47C0-B20C-BC27F116D2EA}"/>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6417474" y="2494844"/>
            <a:ext cx="5410158" cy="2844800"/>
          </a:xfrm>
          <a:prstGeom prst="rect">
            <a:avLst/>
          </a:prstGeom>
        </p:spPr>
      </p:pic>
    </p:spTree>
    <p:extLst>
      <p:ext uri="{BB962C8B-B14F-4D97-AF65-F5344CB8AC3E}">
        <p14:creationId xmlns:p14="http://schemas.microsoft.com/office/powerpoint/2010/main" val="4054501960"/>
      </p:ext>
    </p:extLst>
  </p:cSld>
  <p:clrMapOvr>
    <a:masterClrMapping/>
  </p:clrMapOvr>
  <mc:AlternateContent xmlns:mc="http://schemas.openxmlformats.org/markup-compatibility/2006" xmlns:p14="http://schemas.microsoft.com/office/powerpoint/2010/main">
    <mc:Choice Requires="p14">
      <p:transition spd="slow" p14:dur="30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theme/theme1.xml><?xml version="1.0" encoding="utf-8"?>
<a:theme xmlns:a="http://schemas.openxmlformats.org/drawingml/2006/main" name="SketchyVTI">
  <a:themeElements>
    <a:clrScheme name="AnalogousFromDarkSeedLeftStep">
      <a:dk1>
        <a:srgbClr val="000000"/>
      </a:dk1>
      <a:lt1>
        <a:srgbClr val="FFFFFF"/>
      </a:lt1>
      <a:dk2>
        <a:srgbClr val="1C2732"/>
      </a:dk2>
      <a:lt2>
        <a:srgbClr val="F1F3F0"/>
      </a:lt2>
      <a:accent1>
        <a:srgbClr val="B329E7"/>
      </a:accent1>
      <a:accent2>
        <a:srgbClr val="602AD8"/>
      </a:accent2>
      <a:accent3>
        <a:srgbClr val="293EE7"/>
      </a:accent3>
      <a:accent4>
        <a:srgbClr val="177BD5"/>
      </a:accent4>
      <a:accent5>
        <a:srgbClr val="23BEC7"/>
      </a:accent5>
      <a:accent6>
        <a:srgbClr val="15C586"/>
      </a:accent6>
      <a:hlink>
        <a:srgbClr val="3A96B0"/>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emplate>Celestial</Template>
  <TotalTime>57</TotalTime>
  <Words>170</Words>
  <Application>Microsoft Office PowerPoint</Application>
  <PresentationFormat>Widescreen</PresentationFormat>
  <Paragraphs>13</Paragraphs>
  <Slides>5</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The Hand Bold</vt:lpstr>
      <vt:lpstr>The Serif Hand Black</vt:lpstr>
      <vt:lpstr>SketchyVTI</vt:lpstr>
      <vt:lpstr>Welcome to Barn Owls!</vt:lpstr>
      <vt:lpstr>What is a school day like in Barn Owls?</vt:lpstr>
      <vt:lpstr>What topics will you cover next year?</vt:lpstr>
      <vt:lpstr>Expectations.</vt:lpstr>
      <vt:lpstr>Hope you enjoyed!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dc:creator>
  <cp:lastModifiedBy>Barn Owls</cp:lastModifiedBy>
  <cp:revision>4</cp:revision>
  <dcterms:created xsi:type="dcterms:W3CDTF">2021-07-02T13:38:01Z</dcterms:created>
  <dcterms:modified xsi:type="dcterms:W3CDTF">2021-07-02T15:35:03Z</dcterms:modified>
</cp:coreProperties>
</file>