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handoutMasterIdLst>
    <p:handoutMasterId r:id="rId19"/>
  </p:handoutMasterIdLst>
  <p:sldIdLst>
    <p:sldId id="261" r:id="rId2"/>
    <p:sldId id="280" r:id="rId3"/>
    <p:sldId id="263" r:id="rId4"/>
    <p:sldId id="264" r:id="rId5"/>
    <p:sldId id="268" r:id="rId6"/>
    <p:sldId id="269" r:id="rId7"/>
    <p:sldId id="270" r:id="rId8"/>
    <p:sldId id="271" r:id="rId9"/>
    <p:sldId id="272" r:id="rId10"/>
    <p:sldId id="273" r:id="rId11"/>
    <p:sldId id="274" r:id="rId12"/>
    <p:sldId id="275" r:id="rId13"/>
    <p:sldId id="276" r:id="rId14"/>
    <p:sldId id="277" r:id="rId15"/>
    <p:sldId id="278" r:id="rId16"/>
    <p:sldId id="279" r:id="rId17"/>
    <p:sldId id="281" r:id="rId18"/>
  </p:sldIdLst>
  <p:sldSz cx="9144000" cy="6858000" type="screen4x3"/>
  <p:notesSz cx="6858000" cy="9144000"/>
  <p:embeddedFontLst>
    <p:embeddedFont>
      <p:font typeface="Tuffy" panose="020B0603060100000000" charset="0"/>
      <p:regular r:id="rId20"/>
      <p:bold r:id="rId21"/>
      <p:italic r:id="rId22"/>
      <p:boldItalic r:id="rId23"/>
    </p:embeddedFont>
    <p:embeddedFont>
      <p:font typeface="Sassoon Infant Rg" panose="02000503030000020003" charset="0"/>
      <p:regular r:id="rId24"/>
      <p:bold r:id="rId25"/>
    </p:embeddedFont>
    <p:embeddedFont>
      <p:font typeface="Twinkl" panose="020B0604020202020204" charset="0"/>
      <p:regular r:id="rId26"/>
      <p:bold r:id="rId27"/>
    </p:embeddedFont>
    <p:embeddedFont>
      <p:font typeface="Twinkl SemiBold" charset="0"/>
      <p:bold r:id="rId28"/>
    </p:embeddedFont>
    <p:embeddedFont>
      <p:font typeface="Calibri" panose="020F0502020204030204" pitchFamily="34" charset="0"/>
      <p:regular r:id="rId29"/>
      <p:bold r:id="rId30"/>
      <p:italic r:id="rId31"/>
      <p:boldItalic r:id="rId3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17" userDrawn="1">
          <p15:clr>
            <a:srgbClr val="A4A3A4"/>
          </p15:clr>
        </p15:guide>
        <p15:guide id="5" orient="horz" pos="3997" userDrawn="1">
          <p15:clr>
            <a:srgbClr val="A4A3A4"/>
          </p15:clr>
        </p15:guide>
        <p15:guide id="6" pos="5465" userDrawn="1">
          <p15:clr>
            <a:srgbClr val="A4A3A4"/>
          </p15:clr>
        </p15:guide>
        <p15:guide id="7" orient="horz" pos="323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59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AD1A5"/>
    <a:srgbClr val="8EAC3D"/>
    <a:srgbClr val="FEE469"/>
    <a:srgbClr val="FF7E00"/>
    <a:srgbClr val="A21770"/>
    <a:srgbClr val="3399FF"/>
    <a:srgbClr val="DB5183"/>
    <a:srgbClr val="FEFBDA"/>
    <a:srgbClr val="FFFFE1"/>
    <a:srgbClr val="FDFDF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74" d="100"/>
          <a:sy n="74" d="100"/>
        </p:scale>
        <p:origin x="1248" y="72"/>
      </p:cViewPr>
      <p:guideLst>
        <p:guide orient="horz" pos="2160"/>
        <p:guide pos="2880"/>
        <p:guide pos="317"/>
        <p:guide orient="horz" pos="3997"/>
        <p:guide pos="5465"/>
        <p:guide orient="horz" pos="323"/>
        <p:guide pos="476"/>
        <p:guide orient="horz" pos="459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86" d="100"/>
          <a:sy n="86" d="100"/>
        </p:scale>
        <p:origin x="2928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7.fntdata"/><Relationship Id="rId3" Type="http://schemas.openxmlformats.org/officeDocument/2006/relationships/slide" Target="slides/slide2.xml"/><Relationship Id="rId21" Type="http://schemas.openxmlformats.org/officeDocument/2006/relationships/font" Target="fonts/font2.fntdata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6.fntdata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1.fntdata"/><Relationship Id="rId29" Type="http://schemas.openxmlformats.org/officeDocument/2006/relationships/font" Target="fonts/font10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5.fntdata"/><Relationship Id="rId32" Type="http://schemas.openxmlformats.org/officeDocument/2006/relationships/font" Target="fonts/font13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4.fntdata"/><Relationship Id="rId28" Type="http://schemas.openxmlformats.org/officeDocument/2006/relationships/font" Target="fonts/font9.fntdata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31" Type="http://schemas.openxmlformats.org/officeDocument/2006/relationships/font" Target="fonts/font12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3.fntdata"/><Relationship Id="rId27" Type="http://schemas.openxmlformats.org/officeDocument/2006/relationships/font" Target="fonts/font8.fntdata"/><Relationship Id="rId30" Type="http://schemas.openxmlformats.org/officeDocument/2006/relationships/font" Target="fonts/font11.fntdata"/><Relationship Id="rId35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24/06/2021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ounded Rectangle 10"/>
          <p:cNvSpPr/>
          <p:nvPr userDrawn="1"/>
        </p:nvSpPr>
        <p:spPr bwMode="auto">
          <a:xfrm>
            <a:off x="457199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6725" y="1122363"/>
            <a:ext cx="8201025" cy="2387600"/>
          </a:xfrm>
        </p:spPr>
        <p:txBody>
          <a:bodyPr anchor="ctr" anchorCtr="1">
            <a:normAutofit/>
          </a:bodyPr>
          <a:lstStyle>
            <a:lvl1pPr algn="ctr">
              <a:defRPr sz="4000">
                <a:latin typeface="Twinkl SemiBold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6725" y="3602038"/>
            <a:ext cx="8201025" cy="1655762"/>
          </a:xfrm>
        </p:spPr>
        <p:txBody>
          <a:bodyPr/>
          <a:lstStyle>
            <a:lvl1pPr marL="0" indent="0" algn="ctr">
              <a:buNone/>
              <a:defRPr sz="2400">
                <a:latin typeface="Twinkl" pitchFamily="2" charset="0"/>
                <a:ea typeface="Twinkl" pitchFamily="2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9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4000" b="1">
                <a:latin typeface="Twinkl SemiBold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Twinkl" pitchFamily="2" charset="0"/>
                <a:ea typeface="Twinkl" pitchFamily="2" charset="0"/>
              </a:defRPr>
            </a:lvl1pPr>
            <a:lvl2pPr>
              <a:defRPr sz="1600">
                <a:latin typeface="Twinkl" pitchFamily="2" charset="0"/>
                <a:ea typeface="Twinkl" pitchFamily="2" charset="0"/>
              </a:defRPr>
            </a:lvl2pPr>
            <a:lvl3pPr>
              <a:defRPr sz="1400">
                <a:latin typeface="Twinkl" pitchFamily="2" charset="0"/>
                <a:ea typeface="Twinkl" pitchFamily="2" charset="0"/>
              </a:defRPr>
            </a:lvl3pPr>
            <a:lvl4pPr>
              <a:defRPr sz="1400">
                <a:latin typeface="Twinkl" pitchFamily="2" charset="0"/>
                <a:ea typeface="Twinkl" pitchFamily="2" charset="0"/>
              </a:defRPr>
            </a:lvl4pPr>
            <a:lvl5pPr>
              <a:defRPr sz="1400">
                <a:latin typeface="Twinkl" pitchFamily="2" charset="0"/>
                <a:ea typeface="Twinkl" pitchFamily="2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6249" y="549275"/>
            <a:ext cx="8181975" cy="1325563"/>
          </a:xfrm>
          <a:noFill/>
          <a:ln>
            <a:noFill/>
          </a:ln>
        </p:spPr>
        <p:txBody>
          <a:bodyPr>
            <a:normAutofit/>
          </a:bodyPr>
          <a:lstStyle>
            <a:lvl1pPr>
              <a:defRPr sz="4000" b="1">
                <a:latin typeface="Twinkl SemiBold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1012" y="2014537"/>
            <a:ext cx="8181975" cy="4351338"/>
          </a:xfrm>
          <a:noFill/>
          <a:ln>
            <a:noFill/>
          </a:ln>
        </p:spPr>
        <p:txBody>
          <a:bodyPr/>
          <a:lstStyle>
            <a:lvl1pPr>
              <a:defRPr sz="1800">
                <a:latin typeface="Twinkl" pitchFamily="2" charset="0"/>
                <a:ea typeface="Twinkl" pitchFamily="2" charset="0"/>
              </a:defRPr>
            </a:lvl1pPr>
            <a:lvl2pPr>
              <a:defRPr sz="1600">
                <a:latin typeface="Twinkl" pitchFamily="2" charset="0"/>
                <a:ea typeface="Twinkl" pitchFamily="2" charset="0"/>
              </a:defRPr>
            </a:lvl2pPr>
            <a:lvl3pPr>
              <a:defRPr sz="1400">
                <a:latin typeface="Twinkl" pitchFamily="2" charset="0"/>
                <a:ea typeface="Twinkl" pitchFamily="2" charset="0"/>
              </a:defRPr>
            </a:lvl3pPr>
            <a:lvl4pPr>
              <a:defRPr sz="1400">
                <a:latin typeface="Twinkl" pitchFamily="2" charset="0"/>
                <a:ea typeface="Twinkl" pitchFamily="2" charset="0"/>
              </a:defRPr>
            </a:lvl4pPr>
            <a:lvl5pPr>
              <a:defRPr sz="1400">
                <a:latin typeface="Twinkl" pitchFamily="2" charset="0"/>
                <a:ea typeface="Twinkl" pitchFamily="2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50" y="2359034"/>
            <a:ext cx="8064500" cy="655294"/>
          </a:xfrm>
          <a:noFill/>
          <a:ln>
            <a:noFill/>
          </a:ln>
        </p:spPr>
        <p:txBody>
          <a:bodyPr>
            <a:noAutofit/>
          </a:bodyPr>
          <a:lstStyle>
            <a:lvl1pPr algn="ctr">
              <a:defRPr sz="6600" b="1">
                <a:solidFill>
                  <a:schemeClr val="bg1"/>
                </a:solidFill>
                <a:latin typeface="Tuffy" panose="020B0603060100000000" pitchFamily="34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1654969" y="3199950"/>
            <a:ext cx="5834062" cy="543989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Tuffy" panose="020B0603060100000000" pitchFamily="34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5636480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814729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453437" y="6700730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rgbClr val="1C1C1C"/>
          </a:solidFill>
          <a:latin typeface="Twinkl SemiBold" pitchFamily="2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2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2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288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microsoft.com/office/2007/relationships/media" Target="../media/media2.wav"/><Relationship Id="rId7" Type="http://schemas.openxmlformats.org/officeDocument/2006/relationships/image" Target="../media/image7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6.png"/><Relationship Id="rId5" Type="http://schemas.openxmlformats.org/officeDocument/2006/relationships/slideLayout" Target="../slideLayouts/slideLayout2.xml"/><Relationship Id="rId4" Type="http://schemas.openxmlformats.org/officeDocument/2006/relationships/audio" Target="../media/media2.wav"/><Relationship Id="rId9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microsoft.com/office/2007/relationships/media" Target="../media/media3.wav"/><Relationship Id="rId7" Type="http://schemas.openxmlformats.org/officeDocument/2006/relationships/image" Target="../media/image7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6.png"/><Relationship Id="rId5" Type="http://schemas.openxmlformats.org/officeDocument/2006/relationships/slideLayout" Target="../slideLayouts/slideLayout2.xml"/><Relationship Id="rId4" Type="http://schemas.openxmlformats.org/officeDocument/2006/relationships/audio" Target="../media/media3.wav"/><Relationship Id="rId9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microsoft.com/office/2007/relationships/media" Target="../media/media4.wav"/><Relationship Id="rId7" Type="http://schemas.openxmlformats.org/officeDocument/2006/relationships/image" Target="../media/image7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6.png"/><Relationship Id="rId5" Type="http://schemas.openxmlformats.org/officeDocument/2006/relationships/slideLayout" Target="../slideLayouts/slideLayout2.xml"/><Relationship Id="rId4" Type="http://schemas.openxmlformats.org/officeDocument/2006/relationships/audio" Target="../media/media4.wav"/><Relationship Id="rId9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microsoft.com/office/2007/relationships/media" Target="../media/media5.wav"/><Relationship Id="rId7" Type="http://schemas.openxmlformats.org/officeDocument/2006/relationships/image" Target="../media/image7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6.png"/><Relationship Id="rId5" Type="http://schemas.openxmlformats.org/officeDocument/2006/relationships/slideLayout" Target="../slideLayouts/slideLayout2.xml"/><Relationship Id="rId4" Type="http://schemas.openxmlformats.org/officeDocument/2006/relationships/audio" Target="../media/media5.wav"/><Relationship Id="rId9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microsoft.com/office/2007/relationships/media" Target="../media/media6.wav"/><Relationship Id="rId7" Type="http://schemas.openxmlformats.org/officeDocument/2006/relationships/image" Target="../media/image7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6.png"/><Relationship Id="rId5" Type="http://schemas.openxmlformats.org/officeDocument/2006/relationships/slideLayout" Target="../slideLayouts/slideLayout2.xml"/><Relationship Id="rId4" Type="http://schemas.openxmlformats.org/officeDocument/2006/relationships/audio" Target="../media/media6.wav"/><Relationship Id="rId9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microsoft.com/office/2007/relationships/media" Target="../media/media7.wav"/><Relationship Id="rId7" Type="http://schemas.openxmlformats.org/officeDocument/2006/relationships/image" Target="../media/image7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6.png"/><Relationship Id="rId5" Type="http://schemas.openxmlformats.org/officeDocument/2006/relationships/slideLayout" Target="../slideLayouts/slideLayout2.xml"/><Relationship Id="rId4" Type="http://schemas.openxmlformats.org/officeDocument/2006/relationships/audio" Target="../media/media7.wav"/><Relationship Id="rId9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microsoft.com/office/2007/relationships/media" Target="../media/media8.wav"/><Relationship Id="rId7" Type="http://schemas.openxmlformats.org/officeDocument/2006/relationships/image" Target="../media/image7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6.png"/><Relationship Id="rId5" Type="http://schemas.openxmlformats.org/officeDocument/2006/relationships/slideLayout" Target="../slideLayouts/slideLayout2.xml"/><Relationship Id="rId4" Type="http://schemas.openxmlformats.org/officeDocument/2006/relationships/audio" Target="../media/media8.wav"/><Relationship Id="rId9" Type="http://schemas.openxmlformats.org/officeDocument/2006/relationships/image" Target="../media/image9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microsoft.com/office/2007/relationships/media" Target="../media/media9.wav"/><Relationship Id="rId7" Type="http://schemas.openxmlformats.org/officeDocument/2006/relationships/image" Target="../media/image7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6.png"/><Relationship Id="rId5" Type="http://schemas.openxmlformats.org/officeDocument/2006/relationships/slideLayout" Target="../slideLayouts/slideLayout2.xml"/><Relationship Id="rId4" Type="http://schemas.openxmlformats.org/officeDocument/2006/relationships/audio" Target="../media/media9.wav"/><Relationship Id="rId9" Type="http://schemas.openxmlformats.org/officeDocument/2006/relationships/image" Target="../media/image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audio" Target="../media/media11.wav"/><Relationship Id="rId13" Type="http://schemas.openxmlformats.org/officeDocument/2006/relationships/image" Target="../media/image12.png"/><Relationship Id="rId3" Type="http://schemas.microsoft.com/office/2007/relationships/media" Target="../media/media10.wav"/><Relationship Id="rId7" Type="http://schemas.microsoft.com/office/2007/relationships/media" Target="../media/media11.wav"/><Relationship Id="rId12" Type="http://schemas.openxmlformats.org/officeDocument/2006/relationships/image" Target="../media/image13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audio" Target="../media/media6.wav"/><Relationship Id="rId11" Type="http://schemas.openxmlformats.org/officeDocument/2006/relationships/slideLayout" Target="../slideLayouts/slideLayout2.xml"/><Relationship Id="rId5" Type="http://schemas.microsoft.com/office/2007/relationships/media" Target="../media/media6.wav"/><Relationship Id="rId15" Type="http://schemas.openxmlformats.org/officeDocument/2006/relationships/image" Target="../media/image9.png"/><Relationship Id="rId10" Type="http://schemas.openxmlformats.org/officeDocument/2006/relationships/audio" Target="../media/media12.wav"/><Relationship Id="rId4" Type="http://schemas.openxmlformats.org/officeDocument/2006/relationships/audio" Target="../media/media10.wav"/><Relationship Id="rId9" Type="http://schemas.microsoft.com/office/2007/relationships/media" Target="../media/media12.wav"/><Relationship Id="rId14" Type="http://schemas.openxmlformats.org/officeDocument/2006/relationships/image" Target="../media/image8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audio" Target="../media/media8.wav"/><Relationship Id="rId13" Type="http://schemas.openxmlformats.org/officeDocument/2006/relationships/image" Target="../media/image12.png"/><Relationship Id="rId3" Type="http://schemas.microsoft.com/office/2007/relationships/media" Target="../media/media4.wav"/><Relationship Id="rId7" Type="http://schemas.microsoft.com/office/2007/relationships/media" Target="../media/media8.wav"/><Relationship Id="rId12" Type="http://schemas.openxmlformats.org/officeDocument/2006/relationships/image" Target="../media/image13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audio" Target="../media/media13.wav"/><Relationship Id="rId11" Type="http://schemas.openxmlformats.org/officeDocument/2006/relationships/slideLayout" Target="../slideLayouts/slideLayout2.xml"/><Relationship Id="rId5" Type="http://schemas.microsoft.com/office/2007/relationships/media" Target="../media/media13.wav"/><Relationship Id="rId15" Type="http://schemas.openxmlformats.org/officeDocument/2006/relationships/image" Target="../media/image9.png"/><Relationship Id="rId10" Type="http://schemas.openxmlformats.org/officeDocument/2006/relationships/audio" Target="../media/media14.wav"/><Relationship Id="rId4" Type="http://schemas.openxmlformats.org/officeDocument/2006/relationships/audio" Target="../media/media4.wav"/><Relationship Id="rId9" Type="http://schemas.microsoft.com/office/2007/relationships/media" Target="../media/media14.wav"/><Relationship Id="rId14" Type="http://schemas.openxmlformats.org/officeDocument/2006/relationships/image" Target="../media/image8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17924"/>
            <a:ext cx="9143999" cy="688134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071076" y="6384006"/>
            <a:ext cx="4994031" cy="3693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  <a:latin typeface="Tuffy" panose="020B0603060100000000" pitchFamily="34" charset="0"/>
              </a:rPr>
              <a:t>Year One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6251423"/>
            <a:ext cx="9144000" cy="612000"/>
          </a:xfrm>
          <a:prstGeom prst="rect">
            <a:avLst/>
          </a:prstGeom>
          <a:solidFill>
            <a:srgbClr val="A2177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cxnSp>
        <p:nvCxnSpPr>
          <p:cNvPr id="6" name="Straight Connector 5"/>
          <p:cNvCxnSpPr/>
          <p:nvPr/>
        </p:nvCxnSpPr>
        <p:spPr>
          <a:xfrm>
            <a:off x="0" y="6251423"/>
            <a:ext cx="9261231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2857089" y="6464797"/>
            <a:ext cx="3422002" cy="207749"/>
          </a:xfrm>
          <a:prstGeom prst="rect">
            <a:avLst/>
          </a:prstGeom>
          <a:noFill/>
        </p:spPr>
        <p:txBody>
          <a:bodyPr wrap="square" lIns="0" tIns="0" rIns="0" bIns="0" rtlCol="0" anchor="ctr" anchorCtr="1">
            <a:noAutofit/>
          </a:bodyPr>
          <a:lstStyle/>
          <a:p>
            <a:r>
              <a:rPr lang="en-GB" sz="800" b="1" dirty="0">
                <a:solidFill>
                  <a:schemeClr val="bg1"/>
                </a:solidFill>
                <a:latin typeface="Tuffy" panose="020B0603060100000000" pitchFamily="34" charset="0"/>
              </a:rPr>
              <a:t>French</a:t>
            </a:r>
            <a:r>
              <a:rPr lang="en-GB" sz="800" dirty="0">
                <a:solidFill>
                  <a:schemeClr val="bg1"/>
                </a:solidFill>
                <a:latin typeface="Tuffy" panose="020B0603060100000000" pitchFamily="34" charset="0"/>
              </a:rPr>
              <a:t> | Year 4 | </a:t>
            </a:r>
            <a:r>
              <a:rPr lang="en-GB" sz="800">
                <a:solidFill>
                  <a:schemeClr val="bg1"/>
                </a:solidFill>
                <a:latin typeface="Tuffy" panose="020B0603060100000000" pitchFamily="34" charset="0"/>
              </a:rPr>
              <a:t>What’s the </a:t>
            </a:r>
            <a:r>
              <a:rPr lang="en-GB" sz="800" dirty="0">
                <a:solidFill>
                  <a:schemeClr val="bg1"/>
                </a:solidFill>
                <a:latin typeface="Tuffy" panose="020B0603060100000000" pitchFamily="34" charset="0"/>
              </a:rPr>
              <a:t>Time? | </a:t>
            </a:r>
            <a:r>
              <a:rPr lang="en-GB" sz="800" dirty="0" err="1">
                <a:solidFill>
                  <a:schemeClr val="bg1"/>
                </a:solidFill>
                <a:latin typeface="Tuffy" panose="020B0603060100000000" pitchFamily="34" charset="0"/>
              </a:rPr>
              <a:t>O’Clock</a:t>
            </a:r>
            <a:r>
              <a:rPr lang="en-GB" sz="800" dirty="0">
                <a:solidFill>
                  <a:schemeClr val="bg1"/>
                </a:solidFill>
                <a:latin typeface="Tuffy" panose="020B0603060100000000" pitchFamily="34" charset="0"/>
              </a:rPr>
              <a:t> and Half Past | Lesson 1</a:t>
            </a:r>
          </a:p>
        </p:txBody>
      </p:sp>
      <p:sp>
        <p:nvSpPr>
          <p:cNvPr id="17" name="Text Placeholder 16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What’s the Time?</a:t>
            </a:r>
          </a:p>
        </p:txBody>
      </p:sp>
      <p:sp>
        <p:nvSpPr>
          <p:cNvPr id="18" name="Title 1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French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64823" y="982608"/>
            <a:ext cx="1614353" cy="1071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99661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3294895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 SemiBold" pitchFamily="2" charset="0"/>
              </a:rPr>
              <a:t>Success Criteria</a:t>
            </a: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 SemiBold" pitchFamily="2" charset="0"/>
              </a:rPr>
              <a:t>Aim</a:t>
            </a:r>
          </a:p>
        </p:txBody>
      </p:sp>
      <p:sp>
        <p:nvSpPr>
          <p:cNvPr id="16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/>
          </a:bodyPr>
          <a:lstStyle/>
          <a:p>
            <a:pPr marL="285750" indent="-285750">
              <a:lnSpc>
                <a:spcPct val="120000"/>
              </a:lnSpc>
              <a:tabLst>
                <a:tab pos="226695" algn="l"/>
                <a:tab pos="457200" algn="l"/>
              </a:tabLst>
            </a:pPr>
            <a:r>
              <a:rPr lang="en-GB" kern="1400" dirty="0">
                <a:ea typeface="Times New Roman" panose="02020603050405020304" pitchFamily="18" charset="0"/>
              </a:rPr>
              <a:t>I can say and write a sentence to tell the time</a:t>
            </a:r>
            <a:r>
              <a:rPr lang="en-GB" kern="1400" dirty="0">
                <a:solidFill>
                  <a:srgbClr val="00B05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.</a:t>
            </a:r>
            <a:endParaRPr lang="en-GB" sz="3200" dirty="0">
              <a:latin typeface="Arial" panose="020B0604020202020204" pitchFamily="34" charset="0"/>
              <a:ea typeface="Times New Roman" panose="02020603050405020304" pitchFamily="18" charset="0"/>
            </a:endParaRPr>
          </a:p>
        </p:txBody>
      </p:sp>
      <p:sp>
        <p:nvSpPr>
          <p:cNvPr id="20" name="Content Placeholder 15"/>
          <p:cNvSpPr txBox="1">
            <a:spLocks/>
          </p:cNvSpPr>
          <p:nvPr/>
        </p:nvSpPr>
        <p:spPr>
          <a:xfrm>
            <a:off x="628650" y="3466803"/>
            <a:ext cx="7886700" cy="2626022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2" charset="0"/>
              </a:rPr>
              <a:t>I can say and write a sentence to tell the time – o’clock.</a:t>
            </a:r>
          </a:p>
          <a:p>
            <a:pPr marL="0" indent="0">
              <a:buNone/>
            </a:pPr>
            <a:endParaRPr lang="en-GB" dirty="0">
              <a:latin typeface="Twinkl" pitchFamily="2" charset="0"/>
            </a:endParaRPr>
          </a:p>
          <a:p>
            <a:r>
              <a:rPr lang="en-GB" dirty="0">
                <a:latin typeface="Twinkl" pitchFamily="2" charset="0"/>
              </a:rPr>
              <a:t>I can say and write a sentence to tell the time – half past</a:t>
            </a:r>
          </a:p>
        </p:txBody>
      </p:sp>
    </p:spTree>
    <p:extLst>
      <p:ext uri="{BB962C8B-B14F-4D97-AF65-F5344CB8AC3E}">
        <p14:creationId xmlns:p14="http://schemas.microsoft.com/office/powerpoint/2010/main" val="4472858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755650" y="5418442"/>
            <a:ext cx="7632700" cy="503847"/>
          </a:xfrm>
          <a:prstGeom prst="rect">
            <a:avLst/>
          </a:prstGeom>
          <a:solidFill>
            <a:srgbClr val="AAD1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755650" y="1790700"/>
            <a:ext cx="7632700" cy="3522081"/>
          </a:xfrm>
          <a:prstGeom prst="rect">
            <a:avLst/>
          </a:prstGeom>
          <a:solidFill>
            <a:srgbClr val="8EAC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extBox 1"/>
          <p:cNvSpPr txBox="1"/>
          <p:nvPr/>
        </p:nvSpPr>
        <p:spPr>
          <a:xfrm>
            <a:off x="3392405" y="5474190"/>
            <a:ext cx="23496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Twinkl" pitchFamily="2" charset="0"/>
              </a:rPr>
              <a:t>Il </a:t>
            </a:r>
            <a:r>
              <a:rPr lang="en-GB" dirty="0" err="1">
                <a:latin typeface="Twinkl" pitchFamily="2" charset="0"/>
              </a:rPr>
              <a:t>est</a:t>
            </a:r>
            <a:r>
              <a:rPr lang="en-GB" dirty="0">
                <a:latin typeface="Twinkl" pitchFamily="2" charset="0"/>
              </a:rPr>
              <a:t> </a:t>
            </a:r>
            <a:r>
              <a:rPr lang="en-GB" dirty="0" err="1">
                <a:latin typeface="Twinkl" pitchFamily="2" charset="0"/>
              </a:rPr>
              <a:t>une</a:t>
            </a:r>
            <a:r>
              <a:rPr lang="en-GB" dirty="0">
                <a:latin typeface="Twinkl" pitchFamily="2" charset="0"/>
              </a:rPr>
              <a:t> </a:t>
            </a:r>
            <a:r>
              <a:rPr lang="en-GB" b="1" u="sng" dirty="0" err="1">
                <a:latin typeface="Twinkl" pitchFamily="2" charset="0"/>
              </a:rPr>
              <a:t>heure</a:t>
            </a:r>
            <a:r>
              <a:rPr lang="en-GB" dirty="0">
                <a:latin typeface="Twinkl" pitchFamily="2" charset="0"/>
              </a:rPr>
              <a:t>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18198" y="1970589"/>
            <a:ext cx="3107603" cy="3102016"/>
          </a:xfrm>
          <a:prstGeom prst="rect">
            <a:avLst/>
          </a:prstGeom>
        </p:spPr>
      </p:pic>
      <p:cxnSp>
        <p:nvCxnSpPr>
          <p:cNvPr id="5" name="Straight Arrow Connector 4"/>
          <p:cNvCxnSpPr/>
          <p:nvPr/>
        </p:nvCxnSpPr>
        <p:spPr>
          <a:xfrm flipV="1">
            <a:off x="4571999" y="2586038"/>
            <a:ext cx="0" cy="900113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 flipV="1">
            <a:off x="4572000" y="2867025"/>
            <a:ext cx="376238" cy="600075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Oval 17"/>
          <p:cNvSpPr/>
          <p:nvPr/>
        </p:nvSpPr>
        <p:spPr>
          <a:xfrm>
            <a:off x="4501753" y="3355183"/>
            <a:ext cx="140493" cy="140493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Title 5"/>
          <p:cNvSpPr>
            <a:spLocks noGrp="1"/>
          </p:cNvSpPr>
          <p:nvPr>
            <p:ph type="title"/>
          </p:nvPr>
        </p:nvSpPr>
        <p:spPr>
          <a:xfrm>
            <a:off x="1060913" y="485773"/>
            <a:ext cx="8220075" cy="1595581"/>
          </a:xfrm>
        </p:spPr>
        <p:txBody>
          <a:bodyPr>
            <a:normAutofit/>
          </a:bodyPr>
          <a:lstStyle/>
          <a:p>
            <a:pPr algn="ctr"/>
            <a:r>
              <a:rPr lang="en-GB" b="0" dirty="0" err="1"/>
              <a:t>Quelle</a:t>
            </a:r>
            <a:r>
              <a:rPr lang="en-GB" b="0" dirty="0"/>
              <a:t> </a:t>
            </a:r>
            <a:r>
              <a:rPr lang="en-GB" b="0" dirty="0" err="1"/>
              <a:t>heure</a:t>
            </a:r>
            <a:r>
              <a:rPr lang="en-GB" b="0" dirty="0"/>
              <a:t> </a:t>
            </a:r>
            <a:r>
              <a:rPr lang="en-GB" b="0" dirty="0" err="1"/>
              <a:t>est-il</a:t>
            </a:r>
            <a:r>
              <a:rPr lang="en-GB" b="0" dirty="0"/>
              <a:t> ?</a:t>
            </a:r>
            <a:r>
              <a:rPr lang="en-GB" sz="3600" dirty="0"/>
              <a:t/>
            </a:r>
            <a:br>
              <a:rPr lang="en-GB" sz="3600" dirty="0"/>
            </a:br>
            <a:r>
              <a:rPr lang="en-GB" sz="2800" b="0" dirty="0"/>
              <a:t>What’s the Time?</a:t>
            </a:r>
          </a:p>
        </p:txBody>
      </p:sp>
      <p:pic>
        <p:nvPicPr>
          <p:cNvPr id="23" name="Whole Class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80800" y="612000"/>
            <a:ext cx="1238498" cy="864000"/>
          </a:xfrm>
          <a:prstGeom prst="rect">
            <a:avLst/>
          </a:prstGeom>
        </p:spPr>
      </p:pic>
      <p:sp>
        <p:nvSpPr>
          <p:cNvPr id="24" name="Rectangle 23"/>
          <p:cNvSpPr/>
          <p:nvPr/>
        </p:nvSpPr>
        <p:spPr>
          <a:xfrm>
            <a:off x="1157287" y="728663"/>
            <a:ext cx="1519301" cy="654050"/>
          </a:xfrm>
          <a:prstGeom prst="rect">
            <a:avLst/>
          </a:prstGeom>
          <a:solidFill>
            <a:srgbClr val="FF7E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25" name="TextBox 10"/>
          <p:cNvSpPr txBox="1">
            <a:spLocks noChangeArrowheads="1"/>
          </p:cNvSpPr>
          <p:nvPr/>
        </p:nvSpPr>
        <p:spPr bwMode="auto">
          <a:xfrm>
            <a:off x="1390070" y="779818"/>
            <a:ext cx="1286519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000" dirty="0">
                <a:solidFill>
                  <a:schemeClr val="tx1"/>
                </a:solidFill>
                <a:latin typeface="Twinkl" pitchFamily="2" charset="0"/>
              </a:rPr>
              <a:t>Click play buttons throughout to hear phrases and words.</a:t>
            </a:r>
          </a:p>
        </p:txBody>
      </p:sp>
      <p:pic>
        <p:nvPicPr>
          <p:cNvPr id="26" name="Play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" name="une heure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483302" y="5530268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quelle heure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616715" y="1416289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Quelle heure est-il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-900527" y="3190876"/>
            <a:ext cx="609600" cy="609600"/>
          </a:xfrm>
          <a:prstGeom prst="rect">
            <a:avLst/>
          </a:prstGeom>
        </p:spPr>
      </p:pic>
      <p:pic>
        <p:nvPicPr>
          <p:cNvPr id="7" name="Il est une heure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-900527" y="3886779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075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2707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1" dur="2707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6" dur="3075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audio>
              <p:cMediaNode vol="8000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>
                <p:cTn id="2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755650" y="5418442"/>
            <a:ext cx="7632700" cy="503847"/>
          </a:xfrm>
          <a:prstGeom prst="rect">
            <a:avLst/>
          </a:prstGeom>
          <a:solidFill>
            <a:srgbClr val="AAD1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755650" y="1790700"/>
            <a:ext cx="7632700" cy="3522081"/>
          </a:xfrm>
          <a:prstGeom prst="rect">
            <a:avLst/>
          </a:prstGeom>
          <a:solidFill>
            <a:srgbClr val="8EAC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extBox 1"/>
          <p:cNvSpPr txBox="1"/>
          <p:nvPr/>
        </p:nvSpPr>
        <p:spPr>
          <a:xfrm>
            <a:off x="3392405" y="5472418"/>
            <a:ext cx="23496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Twinkl" pitchFamily="2" charset="0"/>
              </a:rPr>
              <a:t>Il </a:t>
            </a:r>
            <a:r>
              <a:rPr lang="en-GB" dirty="0" err="1">
                <a:latin typeface="Twinkl" pitchFamily="2" charset="0"/>
              </a:rPr>
              <a:t>est</a:t>
            </a:r>
            <a:r>
              <a:rPr lang="en-GB" dirty="0">
                <a:latin typeface="Twinkl" pitchFamily="2" charset="0"/>
              </a:rPr>
              <a:t> cinq </a:t>
            </a:r>
            <a:r>
              <a:rPr lang="en-GB" b="1" u="sng" dirty="0" err="1">
                <a:latin typeface="Twinkl" pitchFamily="2" charset="0"/>
              </a:rPr>
              <a:t>heures</a:t>
            </a:r>
            <a:r>
              <a:rPr lang="en-GB" dirty="0">
                <a:latin typeface="Twinkl" pitchFamily="2" charset="0"/>
              </a:rPr>
              <a:t>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18198" y="1970589"/>
            <a:ext cx="3107603" cy="3102016"/>
          </a:xfrm>
          <a:prstGeom prst="rect">
            <a:avLst/>
          </a:prstGeom>
        </p:spPr>
      </p:pic>
      <p:cxnSp>
        <p:nvCxnSpPr>
          <p:cNvPr id="5" name="Straight Arrow Connector 4"/>
          <p:cNvCxnSpPr/>
          <p:nvPr/>
        </p:nvCxnSpPr>
        <p:spPr>
          <a:xfrm flipV="1">
            <a:off x="4571999" y="2586038"/>
            <a:ext cx="0" cy="900113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>
            <a:off x="4549378" y="3402668"/>
            <a:ext cx="346472" cy="610010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Oval 17"/>
          <p:cNvSpPr/>
          <p:nvPr/>
        </p:nvSpPr>
        <p:spPr>
          <a:xfrm>
            <a:off x="4501753" y="3355183"/>
            <a:ext cx="140493" cy="140493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itle 5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/>
          <a:p>
            <a:pPr algn="ctr"/>
            <a:r>
              <a:rPr lang="en-GB" b="0" dirty="0" err="1"/>
              <a:t>Quelle</a:t>
            </a:r>
            <a:r>
              <a:rPr lang="en-GB" b="0" dirty="0"/>
              <a:t> </a:t>
            </a:r>
            <a:r>
              <a:rPr lang="en-GB" b="0" dirty="0" err="1"/>
              <a:t>heure</a:t>
            </a:r>
            <a:r>
              <a:rPr lang="en-GB" b="0" dirty="0"/>
              <a:t> </a:t>
            </a:r>
            <a:r>
              <a:rPr lang="en-GB" b="0" dirty="0" err="1"/>
              <a:t>est-il</a:t>
            </a:r>
            <a:r>
              <a:rPr lang="en-GB" b="0" dirty="0"/>
              <a:t> ?</a:t>
            </a:r>
            <a:r>
              <a:rPr lang="en-GB" dirty="0"/>
              <a:t/>
            </a:r>
            <a:br>
              <a:rPr lang="en-GB" dirty="0"/>
            </a:br>
            <a:r>
              <a:rPr lang="en-GB" sz="2800" b="0" dirty="0"/>
              <a:t>What’s the Time?</a:t>
            </a:r>
          </a:p>
        </p:txBody>
      </p:sp>
      <p:pic>
        <p:nvPicPr>
          <p:cNvPr id="14" name="Whole Class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80800" y="612000"/>
            <a:ext cx="1238498" cy="864000"/>
          </a:xfrm>
          <a:prstGeom prst="rect">
            <a:avLst/>
          </a:prstGeom>
        </p:spPr>
      </p:pic>
      <p:pic>
        <p:nvPicPr>
          <p:cNvPr id="17" name="Play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cinq heures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612683" y="5541777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quelle heure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40092" y="1439439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Quelle heure est-il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-1091878" y="3521597"/>
            <a:ext cx="609600" cy="609600"/>
          </a:xfrm>
          <a:prstGeom prst="rect">
            <a:avLst/>
          </a:prstGeom>
        </p:spPr>
      </p:pic>
      <p:pic>
        <p:nvPicPr>
          <p:cNvPr id="7" name="Il est cinq heures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-1091878" y="421141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60042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075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2616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1" dur="2616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6" dur="3075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audio>
              <p:cMediaNode vol="8000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>
                <p:cTn id="2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/>
          <p:nvPr/>
        </p:nvSpPr>
        <p:spPr>
          <a:xfrm>
            <a:off x="755650" y="5418442"/>
            <a:ext cx="7632700" cy="503847"/>
          </a:xfrm>
          <a:prstGeom prst="rect">
            <a:avLst/>
          </a:prstGeom>
          <a:solidFill>
            <a:srgbClr val="AAD1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 18"/>
          <p:cNvSpPr/>
          <p:nvPr/>
        </p:nvSpPr>
        <p:spPr>
          <a:xfrm>
            <a:off x="755650" y="1790700"/>
            <a:ext cx="7632700" cy="3522081"/>
          </a:xfrm>
          <a:prstGeom prst="rect">
            <a:avLst/>
          </a:prstGeom>
          <a:solidFill>
            <a:srgbClr val="8EAC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extBox 1"/>
          <p:cNvSpPr txBox="1"/>
          <p:nvPr/>
        </p:nvSpPr>
        <p:spPr>
          <a:xfrm>
            <a:off x="3392405" y="5479970"/>
            <a:ext cx="23496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Twinkl" pitchFamily="2" charset="0"/>
              </a:rPr>
              <a:t>Il </a:t>
            </a:r>
            <a:r>
              <a:rPr lang="en-GB" dirty="0" err="1">
                <a:latin typeface="Twinkl" pitchFamily="2" charset="0"/>
              </a:rPr>
              <a:t>est</a:t>
            </a:r>
            <a:r>
              <a:rPr lang="en-GB" dirty="0">
                <a:latin typeface="Twinkl" pitchFamily="2" charset="0"/>
              </a:rPr>
              <a:t> dix </a:t>
            </a:r>
            <a:r>
              <a:rPr lang="en-GB" b="1" u="sng" dirty="0" err="1">
                <a:latin typeface="Twinkl" pitchFamily="2" charset="0"/>
              </a:rPr>
              <a:t>heures</a:t>
            </a:r>
            <a:r>
              <a:rPr lang="en-GB" dirty="0">
                <a:latin typeface="Twinkl" pitchFamily="2" charset="0"/>
              </a:rPr>
              <a:t>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18198" y="1970589"/>
            <a:ext cx="3107603" cy="3102016"/>
          </a:xfrm>
          <a:prstGeom prst="rect">
            <a:avLst/>
          </a:prstGeom>
        </p:spPr>
      </p:pic>
      <p:cxnSp>
        <p:nvCxnSpPr>
          <p:cNvPr id="5" name="Straight Arrow Connector 4"/>
          <p:cNvCxnSpPr/>
          <p:nvPr/>
        </p:nvCxnSpPr>
        <p:spPr>
          <a:xfrm flipV="1">
            <a:off x="4571999" y="2586038"/>
            <a:ext cx="0" cy="900113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Oval 17"/>
          <p:cNvSpPr/>
          <p:nvPr/>
        </p:nvSpPr>
        <p:spPr>
          <a:xfrm>
            <a:off x="4501753" y="3355183"/>
            <a:ext cx="140493" cy="140493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0" name="Straight Arrow Connector 9"/>
          <p:cNvCxnSpPr/>
          <p:nvPr/>
        </p:nvCxnSpPr>
        <p:spPr>
          <a:xfrm flipH="1" flipV="1">
            <a:off x="4062714" y="3159889"/>
            <a:ext cx="509285" cy="288162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itle 5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/>
          <a:p>
            <a:pPr algn="ctr"/>
            <a:r>
              <a:rPr lang="en-GB" b="0" dirty="0" err="1"/>
              <a:t>Quelle</a:t>
            </a:r>
            <a:r>
              <a:rPr lang="en-GB" b="0" dirty="0"/>
              <a:t> </a:t>
            </a:r>
            <a:r>
              <a:rPr lang="en-GB" b="0" dirty="0" err="1"/>
              <a:t>heure</a:t>
            </a:r>
            <a:r>
              <a:rPr lang="en-GB" b="0" dirty="0"/>
              <a:t> </a:t>
            </a:r>
            <a:r>
              <a:rPr lang="en-GB" b="0" dirty="0" err="1"/>
              <a:t>est-il</a:t>
            </a:r>
            <a:r>
              <a:rPr lang="en-GB" b="0" dirty="0"/>
              <a:t> ?</a:t>
            </a:r>
            <a:r>
              <a:rPr lang="en-GB" dirty="0"/>
              <a:t/>
            </a:r>
            <a:br>
              <a:rPr lang="en-GB" dirty="0"/>
            </a:br>
            <a:r>
              <a:rPr lang="en-GB" sz="2800" b="0" dirty="0"/>
              <a:t>What’s the Time?</a:t>
            </a:r>
          </a:p>
        </p:txBody>
      </p:sp>
      <p:pic>
        <p:nvPicPr>
          <p:cNvPr id="16" name="Whole Class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80800" y="612000"/>
            <a:ext cx="1238498" cy="864000"/>
          </a:xfrm>
          <a:prstGeom prst="rect">
            <a:avLst/>
          </a:prstGeom>
        </p:spPr>
      </p:pic>
      <p:pic>
        <p:nvPicPr>
          <p:cNvPr id="20" name="Play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dix heures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612683" y="5541777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quelle heure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40092" y="1439439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Quelle heure est-il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-1182397" y="2999170"/>
            <a:ext cx="609601" cy="609600"/>
          </a:xfrm>
          <a:prstGeom prst="rect">
            <a:avLst/>
          </a:prstGeom>
        </p:spPr>
      </p:pic>
      <p:pic>
        <p:nvPicPr>
          <p:cNvPr id="7" name="Il est dix heures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-1182398" y="3755712"/>
            <a:ext cx="609601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65849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075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2753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1" dur="2753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6" dur="3075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audio>
              <p:cMediaNode vol="8000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>
                <p:cTn id="2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755650" y="5418442"/>
            <a:ext cx="7632700" cy="503847"/>
          </a:xfrm>
          <a:prstGeom prst="rect">
            <a:avLst/>
          </a:prstGeom>
          <a:solidFill>
            <a:srgbClr val="AAD1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755650" y="1790700"/>
            <a:ext cx="7632700" cy="3522081"/>
          </a:xfrm>
          <a:prstGeom prst="rect">
            <a:avLst/>
          </a:prstGeom>
          <a:solidFill>
            <a:srgbClr val="8EAC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extBox 1"/>
          <p:cNvSpPr txBox="1"/>
          <p:nvPr/>
        </p:nvSpPr>
        <p:spPr>
          <a:xfrm>
            <a:off x="3392405" y="5472418"/>
            <a:ext cx="23496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Twinkl" pitchFamily="2" charset="0"/>
              </a:rPr>
              <a:t>Il </a:t>
            </a:r>
            <a:r>
              <a:rPr lang="en-GB" dirty="0" err="1">
                <a:latin typeface="Twinkl" pitchFamily="2" charset="0"/>
              </a:rPr>
              <a:t>est</a:t>
            </a:r>
            <a:r>
              <a:rPr lang="en-GB" dirty="0">
                <a:latin typeface="Twinkl" pitchFamily="2" charset="0"/>
              </a:rPr>
              <a:t> sept </a:t>
            </a:r>
            <a:r>
              <a:rPr lang="en-GB" b="1" u="sng" dirty="0" err="1">
                <a:latin typeface="Twinkl" pitchFamily="2" charset="0"/>
              </a:rPr>
              <a:t>heures</a:t>
            </a:r>
            <a:r>
              <a:rPr lang="en-GB" dirty="0">
                <a:latin typeface="Twinkl" pitchFamily="2" charset="0"/>
              </a:rPr>
              <a:t>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18198" y="1970589"/>
            <a:ext cx="3107603" cy="3102016"/>
          </a:xfrm>
          <a:prstGeom prst="rect">
            <a:avLst/>
          </a:prstGeom>
        </p:spPr>
      </p:pic>
      <p:cxnSp>
        <p:nvCxnSpPr>
          <p:cNvPr id="5" name="Straight Arrow Connector 4"/>
          <p:cNvCxnSpPr/>
          <p:nvPr/>
        </p:nvCxnSpPr>
        <p:spPr>
          <a:xfrm flipV="1">
            <a:off x="4571999" y="2586038"/>
            <a:ext cx="0" cy="900113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 flipH="1">
            <a:off x="4237908" y="3433049"/>
            <a:ext cx="346472" cy="610010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Oval 17"/>
          <p:cNvSpPr/>
          <p:nvPr/>
        </p:nvSpPr>
        <p:spPr>
          <a:xfrm>
            <a:off x="4501753" y="3355183"/>
            <a:ext cx="140493" cy="140493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itle 5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/>
          <a:p>
            <a:pPr algn="ctr"/>
            <a:r>
              <a:rPr lang="en-GB" b="0" dirty="0" err="1"/>
              <a:t>Quelle</a:t>
            </a:r>
            <a:r>
              <a:rPr lang="en-GB" b="0" dirty="0"/>
              <a:t> </a:t>
            </a:r>
            <a:r>
              <a:rPr lang="en-GB" b="0" dirty="0" err="1"/>
              <a:t>heure</a:t>
            </a:r>
            <a:r>
              <a:rPr lang="en-GB" b="0" dirty="0"/>
              <a:t> </a:t>
            </a:r>
            <a:r>
              <a:rPr lang="en-GB" b="0" dirty="0" err="1"/>
              <a:t>est-il</a:t>
            </a:r>
            <a:r>
              <a:rPr lang="en-GB" b="0" dirty="0"/>
              <a:t> ?</a:t>
            </a:r>
            <a:r>
              <a:rPr lang="en-GB" dirty="0"/>
              <a:t/>
            </a:r>
            <a:br>
              <a:rPr lang="en-GB" dirty="0"/>
            </a:br>
            <a:r>
              <a:rPr lang="en-GB" sz="2800" b="0" dirty="0"/>
              <a:t>What’s the Time?</a:t>
            </a:r>
          </a:p>
        </p:txBody>
      </p:sp>
      <p:pic>
        <p:nvPicPr>
          <p:cNvPr id="11" name="Whole Class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80800" y="612000"/>
            <a:ext cx="1238498" cy="864000"/>
          </a:xfrm>
          <a:prstGeom prst="rect">
            <a:avLst/>
          </a:prstGeom>
        </p:spPr>
      </p:pic>
      <p:pic>
        <p:nvPicPr>
          <p:cNvPr id="15" name="Play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sept heures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612683" y="5541777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quelle heure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40092" y="1439439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Quelle heure est-il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-900527" y="2629515"/>
            <a:ext cx="609600" cy="609600"/>
          </a:xfrm>
          <a:prstGeom prst="rect">
            <a:avLst/>
          </a:prstGeom>
        </p:spPr>
      </p:pic>
      <p:pic>
        <p:nvPicPr>
          <p:cNvPr id="7" name="Il est sept heures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-900527" y="3425429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23010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075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2753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1" dur="2753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6" dur="3075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audio>
              <p:cMediaNode vol="8000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>
                <p:cTn id="2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755650" y="5418442"/>
            <a:ext cx="7632700" cy="503847"/>
          </a:xfrm>
          <a:prstGeom prst="rect">
            <a:avLst/>
          </a:prstGeom>
          <a:solidFill>
            <a:srgbClr val="AAD1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755650" y="1790700"/>
            <a:ext cx="7632700" cy="3522081"/>
          </a:xfrm>
          <a:prstGeom prst="rect">
            <a:avLst/>
          </a:prstGeom>
          <a:solidFill>
            <a:srgbClr val="8EAC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extBox 1"/>
          <p:cNvSpPr txBox="1"/>
          <p:nvPr/>
        </p:nvSpPr>
        <p:spPr>
          <a:xfrm>
            <a:off x="2837535" y="5458004"/>
            <a:ext cx="34808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Twinkl" pitchFamily="2" charset="0"/>
              </a:rPr>
              <a:t>Il </a:t>
            </a:r>
            <a:r>
              <a:rPr lang="en-GB" dirty="0" err="1">
                <a:latin typeface="Twinkl" pitchFamily="2" charset="0"/>
              </a:rPr>
              <a:t>est</a:t>
            </a:r>
            <a:r>
              <a:rPr lang="en-GB" dirty="0">
                <a:latin typeface="Twinkl" pitchFamily="2" charset="0"/>
              </a:rPr>
              <a:t> </a:t>
            </a:r>
            <a:r>
              <a:rPr lang="en-GB" dirty="0" err="1">
                <a:latin typeface="Twinkl" pitchFamily="2" charset="0"/>
              </a:rPr>
              <a:t>quatre</a:t>
            </a:r>
            <a:r>
              <a:rPr lang="en-GB" dirty="0">
                <a:latin typeface="Twinkl" pitchFamily="2" charset="0"/>
              </a:rPr>
              <a:t> </a:t>
            </a:r>
            <a:r>
              <a:rPr lang="en-GB" b="1" u="sng" dirty="0" err="1">
                <a:latin typeface="Twinkl" pitchFamily="2" charset="0"/>
              </a:rPr>
              <a:t>heures</a:t>
            </a:r>
            <a:r>
              <a:rPr lang="en-GB" b="1" dirty="0">
                <a:latin typeface="Twinkl" pitchFamily="2" charset="0"/>
              </a:rPr>
              <a:t> </a:t>
            </a:r>
            <a:r>
              <a:rPr lang="en-GB" dirty="0">
                <a:latin typeface="Twinkl" pitchFamily="2" charset="0"/>
              </a:rPr>
              <a:t>et </a:t>
            </a:r>
            <a:r>
              <a:rPr lang="en-GB" dirty="0" err="1">
                <a:latin typeface="Twinkl" pitchFamily="2" charset="0"/>
              </a:rPr>
              <a:t>demie</a:t>
            </a:r>
            <a:r>
              <a:rPr lang="en-GB" dirty="0">
                <a:latin typeface="Twinkl" pitchFamily="2" charset="0"/>
              </a:rPr>
              <a:t>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18198" y="1970589"/>
            <a:ext cx="3107603" cy="3102016"/>
          </a:xfrm>
          <a:prstGeom prst="rect">
            <a:avLst/>
          </a:prstGeom>
        </p:spPr>
      </p:pic>
      <p:cxnSp>
        <p:nvCxnSpPr>
          <p:cNvPr id="5" name="Straight Arrow Connector 4"/>
          <p:cNvCxnSpPr/>
          <p:nvPr/>
        </p:nvCxnSpPr>
        <p:spPr>
          <a:xfrm>
            <a:off x="4571999" y="3481387"/>
            <a:ext cx="0" cy="900113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>
            <a:off x="4576760" y="3410189"/>
            <a:ext cx="437200" cy="535543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Oval 17"/>
          <p:cNvSpPr/>
          <p:nvPr/>
        </p:nvSpPr>
        <p:spPr>
          <a:xfrm>
            <a:off x="4501753" y="3355183"/>
            <a:ext cx="140493" cy="140493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itle 5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/>
          <a:p>
            <a:pPr algn="ctr"/>
            <a:r>
              <a:rPr lang="en-GB" b="0" dirty="0" err="1"/>
              <a:t>Quelle</a:t>
            </a:r>
            <a:r>
              <a:rPr lang="en-GB" b="0" dirty="0"/>
              <a:t> </a:t>
            </a:r>
            <a:r>
              <a:rPr lang="en-GB" b="0" dirty="0" err="1"/>
              <a:t>heure</a:t>
            </a:r>
            <a:r>
              <a:rPr lang="en-GB" b="0" dirty="0"/>
              <a:t> </a:t>
            </a:r>
            <a:r>
              <a:rPr lang="en-GB" b="0" dirty="0" err="1"/>
              <a:t>est-il</a:t>
            </a:r>
            <a:r>
              <a:rPr lang="en-GB" b="0" dirty="0"/>
              <a:t> ?</a:t>
            </a:r>
            <a:r>
              <a:rPr lang="en-GB" dirty="0"/>
              <a:t/>
            </a:r>
            <a:br>
              <a:rPr lang="en-GB" dirty="0"/>
            </a:br>
            <a:r>
              <a:rPr lang="en-GB" sz="2800" b="0" dirty="0"/>
              <a:t>What’s the Time?</a:t>
            </a:r>
          </a:p>
        </p:txBody>
      </p:sp>
      <p:pic>
        <p:nvPicPr>
          <p:cNvPr id="13" name="Whole Class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80800" y="612000"/>
            <a:ext cx="1238498" cy="864000"/>
          </a:xfrm>
          <a:prstGeom prst="rect">
            <a:avLst/>
          </a:prstGeom>
        </p:spPr>
      </p:pic>
      <p:pic>
        <p:nvPicPr>
          <p:cNvPr id="16" name="Play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quatre et demie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25801" y="5541777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quelle heure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40092" y="1439439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Quelle heure est-il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-965791" y="2815829"/>
            <a:ext cx="609600" cy="609600"/>
          </a:xfrm>
          <a:prstGeom prst="rect">
            <a:avLst/>
          </a:prstGeom>
        </p:spPr>
      </p:pic>
      <p:pic>
        <p:nvPicPr>
          <p:cNvPr id="7" name="Il est quatre heures et demie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-965791" y="3521597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26717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075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3212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1" dur="3212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6" dur="3075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audio>
              <p:cMediaNode vol="8000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>
                <p:cTn id="2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/>
          <p:nvPr/>
        </p:nvSpPr>
        <p:spPr>
          <a:xfrm>
            <a:off x="755650" y="5418442"/>
            <a:ext cx="7632700" cy="503847"/>
          </a:xfrm>
          <a:prstGeom prst="rect">
            <a:avLst/>
          </a:prstGeom>
          <a:solidFill>
            <a:srgbClr val="AAD1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755650" y="1790700"/>
            <a:ext cx="7632700" cy="3522081"/>
          </a:xfrm>
          <a:prstGeom prst="rect">
            <a:avLst/>
          </a:prstGeom>
          <a:solidFill>
            <a:srgbClr val="8EAC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extBox 1"/>
          <p:cNvSpPr txBox="1"/>
          <p:nvPr/>
        </p:nvSpPr>
        <p:spPr>
          <a:xfrm>
            <a:off x="2837535" y="5466523"/>
            <a:ext cx="34808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Twinkl" pitchFamily="2" charset="0"/>
              </a:rPr>
              <a:t>Il </a:t>
            </a:r>
            <a:r>
              <a:rPr lang="en-GB" dirty="0" err="1">
                <a:latin typeface="Twinkl" pitchFamily="2" charset="0"/>
              </a:rPr>
              <a:t>est</a:t>
            </a:r>
            <a:r>
              <a:rPr lang="en-GB" dirty="0">
                <a:latin typeface="Twinkl" pitchFamily="2" charset="0"/>
              </a:rPr>
              <a:t> </a:t>
            </a:r>
            <a:r>
              <a:rPr lang="en-GB" dirty="0" err="1">
                <a:latin typeface="Twinkl" pitchFamily="2" charset="0"/>
              </a:rPr>
              <a:t>neuf</a:t>
            </a:r>
            <a:r>
              <a:rPr lang="en-GB" dirty="0">
                <a:latin typeface="Twinkl" pitchFamily="2" charset="0"/>
              </a:rPr>
              <a:t> </a:t>
            </a:r>
            <a:r>
              <a:rPr lang="en-GB" b="1" u="sng" dirty="0" err="1">
                <a:latin typeface="Twinkl" pitchFamily="2" charset="0"/>
              </a:rPr>
              <a:t>heures</a:t>
            </a:r>
            <a:r>
              <a:rPr lang="en-GB" b="1" dirty="0">
                <a:latin typeface="Twinkl" pitchFamily="2" charset="0"/>
              </a:rPr>
              <a:t> </a:t>
            </a:r>
            <a:r>
              <a:rPr lang="en-GB" dirty="0">
                <a:latin typeface="Twinkl" pitchFamily="2" charset="0"/>
              </a:rPr>
              <a:t>et </a:t>
            </a:r>
            <a:r>
              <a:rPr lang="en-GB" dirty="0" err="1">
                <a:latin typeface="Twinkl" pitchFamily="2" charset="0"/>
              </a:rPr>
              <a:t>demie</a:t>
            </a:r>
            <a:r>
              <a:rPr lang="en-GB" dirty="0">
                <a:latin typeface="Twinkl" pitchFamily="2" charset="0"/>
              </a:rPr>
              <a:t>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18198" y="1970589"/>
            <a:ext cx="3107603" cy="3102016"/>
          </a:xfrm>
          <a:prstGeom prst="rect">
            <a:avLst/>
          </a:prstGeom>
        </p:spPr>
      </p:pic>
      <p:cxnSp>
        <p:nvCxnSpPr>
          <p:cNvPr id="5" name="Straight Arrow Connector 4"/>
          <p:cNvCxnSpPr/>
          <p:nvPr/>
        </p:nvCxnSpPr>
        <p:spPr>
          <a:xfrm>
            <a:off x="4571999" y="3486150"/>
            <a:ext cx="0" cy="900113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 flipH="1" flipV="1">
            <a:off x="3902390" y="3291840"/>
            <a:ext cx="674370" cy="137162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Oval 17"/>
          <p:cNvSpPr/>
          <p:nvPr/>
        </p:nvSpPr>
        <p:spPr>
          <a:xfrm>
            <a:off x="4501753" y="3355183"/>
            <a:ext cx="140493" cy="140493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itle 5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/>
          <a:p>
            <a:pPr algn="ctr"/>
            <a:r>
              <a:rPr lang="en-GB" b="0" dirty="0" err="1"/>
              <a:t>Quelle</a:t>
            </a:r>
            <a:r>
              <a:rPr lang="en-GB" b="0" dirty="0"/>
              <a:t> </a:t>
            </a:r>
            <a:r>
              <a:rPr lang="en-GB" b="0" dirty="0" err="1"/>
              <a:t>heure</a:t>
            </a:r>
            <a:r>
              <a:rPr lang="en-GB" b="0" dirty="0"/>
              <a:t> </a:t>
            </a:r>
            <a:r>
              <a:rPr lang="en-GB" b="0" dirty="0" err="1"/>
              <a:t>est-il</a:t>
            </a:r>
            <a:r>
              <a:rPr lang="en-GB" b="0" dirty="0"/>
              <a:t> ?</a:t>
            </a:r>
            <a:r>
              <a:rPr lang="en-GB" dirty="0"/>
              <a:t/>
            </a:r>
            <a:br>
              <a:rPr lang="en-GB" dirty="0"/>
            </a:br>
            <a:r>
              <a:rPr lang="en-GB" sz="2800" b="0" dirty="0"/>
              <a:t>What’s the Time?</a:t>
            </a:r>
          </a:p>
        </p:txBody>
      </p:sp>
      <p:pic>
        <p:nvPicPr>
          <p:cNvPr id="14" name="Whole Class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80800" y="612000"/>
            <a:ext cx="1238498" cy="864000"/>
          </a:xfrm>
          <a:prstGeom prst="rect">
            <a:avLst/>
          </a:prstGeom>
        </p:spPr>
      </p:pic>
      <p:pic>
        <p:nvPicPr>
          <p:cNvPr id="17" name="Play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neuf et demie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036901" y="5541777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quelle heure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40092" y="1439439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Quelle heure est-il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-985224" y="3050383"/>
            <a:ext cx="609600" cy="609600"/>
          </a:xfrm>
          <a:prstGeom prst="rect">
            <a:avLst/>
          </a:prstGeom>
        </p:spPr>
      </p:pic>
      <p:pic>
        <p:nvPicPr>
          <p:cNvPr id="7" name="Il est neuf heures et demie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-985225" y="3790707"/>
            <a:ext cx="609601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96490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075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2937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1" dur="2937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6" dur="3075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audio>
              <p:cMediaNode vol="8000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>
                <p:cTn id="2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755650" y="1790700"/>
            <a:ext cx="7632700" cy="3522081"/>
          </a:xfrm>
          <a:prstGeom prst="rect">
            <a:avLst/>
          </a:prstGeom>
          <a:solidFill>
            <a:srgbClr val="8EAC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755650" y="5418442"/>
            <a:ext cx="7632700" cy="503847"/>
          </a:xfrm>
          <a:prstGeom prst="rect">
            <a:avLst/>
          </a:prstGeom>
          <a:solidFill>
            <a:srgbClr val="AAD1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b="0" dirty="0" err="1"/>
              <a:t>Quelle</a:t>
            </a:r>
            <a:r>
              <a:rPr lang="en-GB" b="0" dirty="0"/>
              <a:t> </a:t>
            </a:r>
            <a:r>
              <a:rPr lang="en-GB" b="0" dirty="0" err="1"/>
              <a:t>heure</a:t>
            </a:r>
            <a:r>
              <a:rPr lang="en-GB" b="0" dirty="0"/>
              <a:t> </a:t>
            </a:r>
            <a:r>
              <a:rPr lang="en-GB" b="0" dirty="0" err="1"/>
              <a:t>est-il</a:t>
            </a:r>
            <a:r>
              <a:rPr lang="en-GB" b="0" dirty="0"/>
              <a:t> ?</a:t>
            </a:r>
            <a:r>
              <a:rPr lang="en-GB" dirty="0"/>
              <a:t/>
            </a:r>
            <a:br>
              <a:rPr lang="en-GB" dirty="0"/>
            </a:br>
            <a:r>
              <a:rPr lang="en-GB" sz="2800" b="0" dirty="0"/>
              <a:t>What’s the Time?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2837535" y="5466523"/>
            <a:ext cx="34808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Twinkl" pitchFamily="2" charset="0"/>
              </a:rPr>
              <a:t>Il </a:t>
            </a:r>
            <a:r>
              <a:rPr lang="en-GB" dirty="0" err="1">
                <a:latin typeface="Twinkl" pitchFamily="2" charset="0"/>
              </a:rPr>
              <a:t>est</a:t>
            </a:r>
            <a:r>
              <a:rPr lang="en-GB" dirty="0">
                <a:latin typeface="Twinkl" pitchFamily="2" charset="0"/>
              </a:rPr>
              <a:t> </a:t>
            </a:r>
            <a:r>
              <a:rPr lang="en-GB" dirty="0" err="1">
                <a:latin typeface="Twinkl" pitchFamily="2" charset="0"/>
              </a:rPr>
              <a:t>onze</a:t>
            </a:r>
            <a:r>
              <a:rPr lang="en-GB" dirty="0">
                <a:latin typeface="Twinkl" pitchFamily="2" charset="0"/>
              </a:rPr>
              <a:t> </a:t>
            </a:r>
            <a:r>
              <a:rPr lang="en-GB" b="1" u="sng" dirty="0" err="1">
                <a:latin typeface="Twinkl" pitchFamily="2" charset="0"/>
              </a:rPr>
              <a:t>heures</a:t>
            </a:r>
            <a:r>
              <a:rPr lang="en-GB" b="1" dirty="0">
                <a:latin typeface="Twinkl" pitchFamily="2" charset="0"/>
              </a:rPr>
              <a:t> </a:t>
            </a:r>
            <a:r>
              <a:rPr lang="en-GB" dirty="0">
                <a:latin typeface="Twinkl" pitchFamily="2" charset="0"/>
              </a:rPr>
              <a:t>et </a:t>
            </a:r>
            <a:r>
              <a:rPr lang="en-GB" dirty="0" err="1">
                <a:latin typeface="Twinkl" pitchFamily="2" charset="0"/>
              </a:rPr>
              <a:t>demie</a:t>
            </a:r>
            <a:r>
              <a:rPr lang="en-GB" dirty="0">
                <a:latin typeface="Twinkl" pitchFamily="2" charset="0"/>
              </a:rPr>
              <a:t>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18198" y="1970589"/>
            <a:ext cx="3107603" cy="3102016"/>
          </a:xfrm>
          <a:prstGeom prst="rect">
            <a:avLst/>
          </a:prstGeom>
        </p:spPr>
      </p:pic>
      <p:cxnSp>
        <p:nvCxnSpPr>
          <p:cNvPr id="5" name="Straight Arrow Connector 4"/>
          <p:cNvCxnSpPr/>
          <p:nvPr/>
        </p:nvCxnSpPr>
        <p:spPr>
          <a:xfrm>
            <a:off x="4571999" y="3486150"/>
            <a:ext cx="0" cy="900113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 flipH="1" flipV="1">
            <a:off x="4381500" y="2748320"/>
            <a:ext cx="187640" cy="680682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Oval 17"/>
          <p:cNvSpPr/>
          <p:nvPr/>
        </p:nvSpPr>
        <p:spPr>
          <a:xfrm>
            <a:off x="4501753" y="3355183"/>
            <a:ext cx="140493" cy="140493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Whole Class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80800" y="612000"/>
            <a:ext cx="1238498" cy="864000"/>
          </a:xfrm>
          <a:prstGeom prst="rect">
            <a:avLst/>
          </a:prstGeom>
        </p:spPr>
      </p:pic>
      <p:pic>
        <p:nvPicPr>
          <p:cNvPr id="15" name="Play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onze et demie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036901" y="5541777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quelle heure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40092" y="1439439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Quelle heure est-il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-840401" y="2902429"/>
            <a:ext cx="609600" cy="609600"/>
          </a:xfrm>
          <a:prstGeom prst="rect">
            <a:avLst/>
          </a:prstGeom>
        </p:spPr>
      </p:pic>
      <p:pic>
        <p:nvPicPr>
          <p:cNvPr id="9" name="Il est onze heures et demie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-840401" y="355174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47170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075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3625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1" dur="3625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6" dur="3075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audio>
              <p:cMediaNode vol="8000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audio>
              <p:cMediaNode vol="80000">
                <p:cTn id="2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/>
          <p:nvPr/>
        </p:nvSpPr>
        <p:spPr>
          <a:xfrm>
            <a:off x="755650" y="1790700"/>
            <a:ext cx="7632700" cy="3522081"/>
          </a:xfrm>
          <a:prstGeom prst="rect">
            <a:avLst/>
          </a:prstGeom>
          <a:solidFill>
            <a:srgbClr val="8EAC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755650" y="5418442"/>
            <a:ext cx="7632700" cy="503847"/>
          </a:xfrm>
          <a:prstGeom prst="rect">
            <a:avLst/>
          </a:prstGeom>
          <a:solidFill>
            <a:srgbClr val="AAD1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extBox 1"/>
          <p:cNvSpPr txBox="1"/>
          <p:nvPr/>
        </p:nvSpPr>
        <p:spPr>
          <a:xfrm>
            <a:off x="2837535" y="5457455"/>
            <a:ext cx="34808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Twinkl" pitchFamily="2" charset="0"/>
              </a:rPr>
              <a:t>Il </a:t>
            </a:r>
            <a:r>
              <a:rPr lang="en-GB" dirty="0" err="1">
                <a:latin typeface="Twinkl" pitchFamily="2" charset="0"/>
              </a:rPr>
              <a:t>est</a:t>
            </a:r>
            <a:r>
              <a:rPr lang="en-GB" dirty="0">
                <a:latin typeface="Twinkl" pitchFamily="2" charset="0"/>
              </a:rPr>
              <a:t> trois </a:t>
            </a:r>
            <a:r>
              <a:rPr lang="en-GB" b="1" u="sng" dirty="0" err="1">
                <a:latin typeface="Twinkl" pitchFamily="2" charset="0"/>
              </a:rPr>
              <a:t>heures</a:t>
            </a:r>
            <a:r>
              <a:rPr lang="en-GB" b="1" dirty="0">
                <a:latin typeface="Twinkl" pitchFamily="2" charset="0"/>
              </a:rPr>
              <a:t> </a:t>
            </a:r>
            <a:r>
              <a:rPr lang="en-GB" dirty="0">
                <a:latin typeface="Twinkl" pitchFamily="2" charset="0"/>
              </a:rPr>
              <a:t>et </a:t>
            </a:r>
            <a:r>
              <a:rPr lang="en-GB" dirty="0" err="1">
                <a:latin typeface="Twinkl" pitchFamily="2" charset="0"/>
              </a:rPr>
              <a:t>demie</a:t>
            </a:r>
            <a:r>
              <a:rPr lang="en-GB" dirty="0">
                <a:latin typeface="Twinkl" pitchFamily="2" charset="0"/>
              </a:rPr>
              <a:t>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18198" y="1970589"/>
            <a:ext cx="3107603" cy="3102016"/>
          </a:xfrm>
          <a:prstGeom prst="rect">
            <a:avLst/>
          </a:prstGeom>
        </p:spPr>
      </p:pic>
      <p:cxnSp>
        <p:nvCxnSpPr>
          <p:cNvPr id="5" name="Straight Arrow Connector 4"/>
          <p:cNvCxnSpPr/>
          <p:nvPr/>
        </p:nvCxnSpPr>
        <p:spPr>
          <a:xfrm>
            <a:off x="4571999" y="3486150"/>
            <a:ext cx="0" cy="900113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>
            <a:off x="4596409" y="3419891"/>
            <a:ext cx="592811" cy="245329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Oval 17"/>
          <p:cNvSpPr/>
          <p:nvPr/>
        </p:nvSpPr>
        <p:spPr>
          <a:xfrm>
            <a:off x="4501753" y="3355183"/>
            <a:ext cx="140493" cy="140493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itle 5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/>
          <a:p>
            <a:pPr algn="ctr"/>
            <a:r>
              <a:rPr lang="en-GB" b="0" dirty="0" err="1"/>
              <a:t>Quelle</a:t>
            </a:r>
            <a:r>
              <a:rPr lang="en-GB" b="0" dirty="0"/>
              <a:t> </a:t>
            </a:r>
            <a:r>
              <a:rPr lang="en-GB" b="0" dirty="0" err="1"/>
              <a:t>heure</a:t>
            </a:r>
            <a:r>
              <a:rPr lang="en-GB" b="0" dirty="0"/>
              <a:t> </a:t>
            </a:r>
            <a:r>
              <a:rPr lang="en-GB" b="0" dirty="0" err="1"/>
              <a:t>est-il</a:t>
            </a:r>
            <a:r>
              <a:rPr lang="en-GB" b="0" dirty="0"/>
              <a:t> ?</a:t>
            </a:r>
            <a:r>
              <a:rPr lang="en-GB" dirty="0"/>
              <a:t/>
            </a:r>
            <a:br>
              <a:rPr lang="en-GB" dirty="0"/>
            </a:br>
            <a:r>
              <a:rPr lang="en-GB" sz="2800" b="0" dirty="0"/>
              <a:t>What’s the Time?</a:t>
            </a:r>
          </a:p>
        </p:txBody>
      </p:sp>
      <p:pic>
        <p:nvPicPr>
          <p:cNvPr id="14" name="Whole Class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80800" y="612000"/>
            <a:ext cx="1238498" cy="864000"/>
          </a:xfrm>
          <a:prstGeom prst="rect">
            <a:avLst/>
          </a:prstGeom>
        </p:spPr>
      </p:pic>
      <p:pic>
        <p:nvPicPr>
          <p:cNvPr id="17" name="Play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trois et demie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036901" y="5541777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quelle heure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40092" y="1439439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Quelle heure est-il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-790532" y="2911997"/>
            <a:ext cx="609601" cy="609600"/>
          </a:xfrm>
          <a:prstGeom prst="rect">
            <a:avLst/>
          </a:prstGeom>
        </p:spPr>
      </p:pic>
      <p:pic>
        <p:nvPicPr>
          <p:cNvPr id="7" name="Il est trois heures et demie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-782142" y="366522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05356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075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3075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1" dur="3075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6" dur="3075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audio>
              <p:cMediaNode vol="8000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>
                <p:cTn id="2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55650" y="1799771"/>
            <a:ext cx="7632700" cy="4293054"/>
          </a:xfrm>
          <a:prstGeom prst="rect">
            <a:avLst/>
          </a:prstGeom>
          <a:solidFill>
            <a:srgbClr val="FEE46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GB" sz="4400" b="0" dirty="0" err="1"/>
              <a:t>Jouons</a:t>
            </a:r>
            <a:r>
              <a:rPr lang="en-GB" sz="4400" b="0" dirty="0"/>
              <a:t> !</a:t>
            </a:r>
            <a:r>
              <a:rPr lang="en-GB" dirty="0"/>
              <a:t/>
            </a:r>
            <a:br>
              <a:rPr lang="en-GB" dirty="0"/>
            </a:br>
            <a:r>
              <a:rPr lang="en-GB" sz="3100" b="0" dirty="0"/>
              <a:t>Let’s Play!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90252" y="1959429"/>
            <a:ext cx="2811501" cy="3976914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45180" y="1959429"/>
            <a:ext cx="2811501" cy="3976914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11" name="Pairs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96800" y="612000"/>
            <a:ext cx="864000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224606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Rectangle 71"/>
          <p:cNvSpPr/>
          <p:nvPr/>
        </p:nvSpPr>
        <p:spPr>
          <a:xfrm>
            <a:off x="755650" y="1790700"/>
            <a:ext cx="7632700" cy="3231373"/>
          </a:xfrm>
          <a:prstGeom prst="rect">
            <a:avLst/>
          </a:prstGeom>
          <a:solidFill>
            <a:srgbClr val="8EAC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3" name="Rectangle 72"/>
          <p:cNvSpPr/>
          <p:nvPr/>
        </p:nvSpPr>
        <p:spPr>
          <a:xfrm>
            <a:off x="755650" y="5112856"/>
            <a:ext cx="7632700" cy="979969"/>
          </a:xfrm>
          <a:prstGeom prst="rect">
            <a:avLst/>
          </a:prstGeom>
          <a:solidFill>
            <a:srgbClr val="AAD1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itle 5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/>
          <a:p>
            <a:pPr algn="ctr"/>
            <a:r>
              <a:rPr lang="en-GB" b="0" dirty="0" err="1"/>
              <a:t>Quelle</a:t>
            </a:r>
            <a:r>
              <a:rPr lang="en-GB" b="0" dirty="0"/>
              <a:t> </a:t>
            </a:r>
            <a:r>
              <a:rPr lang="en-GB" b="0" dirty="0" err="1"/>
              <a:t>heure</a:t>
            </a:r>
            <a:r>
              <a:rPr lang="en-GB" b="0" dirty="0"/>
              <a:t> </a:t>
            </a:r>
            <a:r>
              <a:rPr lang="en-GB" b="0" dirty="0" err="1"/>
              <a:t>est-il</a:t>
            </a:r>
            <a:r>
              <a:rPr lang="en-GB" b="0" dirty="0"/>
              <a:t> ?</a:t>
            </a:r>
            <a:r>
              <a:rPr lang="en-GB" dirty="0"/>
              <a:t/>
            </a:r>
            <a:br>
              <a:rPr lang="en-GB" dirty="0"/>
            </a:br>
            <a:r>
              <a:rPr lang="en-GB" sz="2800" b="0" dirty="0"/>
              <a:t>What’s The Time?</a:t>
            </a:r>
          </a:p>
        </p:txBody>
      </p:sp>
      <p:grpSp>
        <p:nvGrpSpPr>
          <p:cNvPr id="57" name="Group 56"/>
          <p:cNvGrpSpPr/>
          <p:nvPr/>
        </p:nvGrpSpPr>
        <p:grpSpPr>
          <a:xfrm>
            <a:off x="1034380" y="2425442"/>
            <a:ext cx="1519145" cy="1516414"/>
            <a:chOff x="755650" y="1812371"/>
            <a:chExt cx="1815059" cy="1811796"/>
          </a:xfrm>
        </p:grpSpPr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1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55650" y="1812371"/>
              <a:ext cx="1815059" cy="1811796"/>
            </a:xfrm>
            <a:prstGeom prst="rect">
              <a:avLst/>
            </a:prstGeom>
          </p:spPr>
        </p:pic>
        <p:cxnSp>
          <p:nvCxnSpPr>
            <p:cNvPr id="10" name="Straight Arrow Connector 9"/>
            <p:cNvCxnSpPr/>
            <p:nvPr/>
          </p:nvCxnSpPr>
          <p:spPr>
            <a:xfrm flipV="1">
              <a:off x="1663099" y="2190750"/>
              <a:ext cx="161" cy="543090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Arrow Connector 10"/>
            <p:cNvCxnSpPr/>
            <p:nvPr/>
          </p:nvCxnSpPr>
          <p:spPr>
            <a:xfrm flipH="1">
              <a:off x="1311266" y="2781227"/>
              <a:ext cx="312629" cy="165043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Oval 13"/>
            <p:cNvSpPr/>
            <p:nvPr/>
          </p:nvSpPr>
          <p:spPr>
            <a:xfrm>
              <a:off x="1612044" y="2718268"/>
              <a:ext cx="102109" cy="102109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baseline="-25000"/>
            </a:p>
          </p:txBody>
        </p:sp>
      </p:grpSp>
      <p:grpSp>
        <p:nvGrpSpPr>
          <p:cNvPr id="58" name="Group 57"/>
          <p:cNvGrpSpPr/>
          <p:nvPr/>
        </p:nvGrpSpPr>
        <p:grpSpPr>
          <a:xfrm>
            <a:off x="2893260" y="2425442"/>
            <a:ext cx="1519145" cy="1516414"/>
            <a:chOff x="2869161" y="1806160"/>
            <a:chExt cx="1815059" cy="1811796"/>
          </a:xfrm>
        </p:grpSpPr>
        <p:pic>
          <p:nvPicPr>
            <p:cNvPr id="31" name="Picture 30"/>
            <p:cNvPicPr>
              <a:picLocks noChangeAspect="1"/>
            </p:cNvPicPr>
            <p:nvPr/>
          </p:nvPicPr>
          <p:blipFill>
            <a:blip r:embed="rId1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869161" y="1806160"/>
              <a:ext cx="1815059" cy="1811796"/>
            </a:xfrm>
            <a:prstGeom prst="rect">
              <a:avLst/>
            </a:prstGeom>
          </p:spPr>
        </p:pic>
        <p:cxnSp>
          <p:nvCxnSpPr>
            <p:cNvPr id="32" name="Straight Arrow Connector 31"/>
            <p:cNvCxnSpPr/>
            <p:nvPr/>
          </p:nvCxnSpPr>
          <p:spPr>
            <a:xfrm flipH="1">
              <a:off x="3776610" y="2717231"/>
              <a:ext cx="161" cy="543090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Arrow Connector 32"/>
            <p:cNvCxnSpPr/>
            <p:nvPr/>
          </p:nvCxnSpPr>
          <p:spPr>
            <a:xfrm>
              <a:off x="3742888" y="2733835"/>
              <a:ext cx="350481" cy="283209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4" name="Oval 33"/>
            <p:cNvSpPr/>
            <p:nvPr/>
          </p:nvSpPr>
          <p:spPr>
            <a:xfrm>
              <a:off x="3725553" y="2711738"/>
              <a:ext cx="102109" cy="102109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baseline="-25000"/>
            </a:p>
          </p:txBody>
        </p:sp>
      </p:grpSp>
      <p:grpSp>
        <p:nvGrpSpPr>
          <p:cNvPr id="61" name="Group 60"/>
          <p:cNvGrpSpPr/>
          <p:nvPr/>
        </p:nvGrpSpPr>
        <p:grpSpPr>
          <a:xfrm>
            <a:off x="4752142" y="2425442"/>
            <a:ext cx="1519145" cy="1516414"/>
            <a:chOff x="5042677" y="1805840"/>
            <a:chExt cx="1815059" cy="1811796"/>
          </a:xfrm>
        </p:grpSpPr>
        <p:pic>
          <p:nvPicPr>
            <p:cNvPr id="42" name="Picture 41"/>
            <p:cNvPicPr>
              <a:picLocks noChangeAspect="1"/>
            </p:cNvPicPr>
            <p:nvPr/>
          </p:nvPicPr>
          <p:blipFill>
            <a:blip r:embed="rId1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042677" y="1805840"/>
              <a:ext cx="1815059" cy="1811796"/>
            </a:xfrm>
            <a:prstGeom prst="rect">
              <a:avLst/>
            </a:prstGeom>
          </p:spPr>
        </p:pic>
        <p:cxnSp>
          <p:nvCxnSpPr>
            <p:cNvPr id="43" name="Straight Arrow Connector 42"/>
            <p:cNvCxnSpPr/>
            <p:nvPr/>
          </p:nvCxnSpPr>
          <p:spPr>
            <a:xfrm flipH="1">
              <a:off x="5950126" y="2716911"/>
              <a:ext cx="161" cy="543090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Arrow Connector 43"/>
            <p:cNvCxnSpPr/>
            <p:nvPr/>
          </p:nvCxnSpPr>
          <p:spPr>
            <a:xfrm flipH="1">
              <a:off x="5657850" y="2738277"/>
              <a:ext cx="321232" cy="278767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5" name="Oval 44"/>
            <p:cNvSpPr/>
            <p:nvPr/>
          </p:nvSpPr>
          <p:spPr>
            <a:xfrm>
              <a:off x="5899069" y="2711418"/>
              <a:ext cx="102109" cy="102109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baseline="-25000"/>
            </a:p>
          </p:txBody>
        </p:sp>
      </p:grpSp>
      <p:grpSp>
        <p:nvGrpSpPr>
          <p:cNvPr id="63" name="Group 62"/>
          <p:cNvGrpSpPr/>
          <p:nvPr/>
        </p:nvGrpSpPr>
        <p:grpSpPr>
          <a:xfrm>
            <a:off x="6611024" y="2425442"/>
            <a:ext cx="1519145" cy="1516414"/>
            <a:chOff x="7096183" y="1805520"/>
            <a:chExt cx="1815059" cy="1811796"/>
          </a:xfrm>
        </p:grpSpPr>
        <p:pic>
          <p:nvPicPr>
            <p:cNvPr id="49" name="Picture 48"/>
            <p:cNvPicPr>
              <a:picLocks noChangeAspect="1"/>
            </p:cNvPicPr>
            <p:nvPr/>
          </p:nvPicPr>
          <p:blipFill>
            <a:blip r:embed="rId1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096183" y="1805520"/>
              <a:ext cx="1815059" cy="1811796"/>
            </a:xfrm>
            <a:prstGeom prst="rect">
              <a:avLst/>
            </a:prstGeom>
          </p:spPr>
        </p:pic>
        <p:grpSp>
          <p:nvGrpSpPr>
            <p:cNvPr id="62" name="Group 61"/>
            <p:cNvGrpSpPr/>
            <p:nvPr/>
          </p:nvGrpSpPr>
          <p:grpSpPr>
            <a:xfrm>
              <a:off x="7952575" y="2181438"/>
              <a:ext cx="386769" cy="631769"/>
              <a:chOff x="7952575" y="2181438"/>
              <a:chExt cx="386769" cy="631769"/>
            </a:xfrm>
          </p:grpSpPr>
          <p:cxnSp>
            <p:nvCxnSpPr>
              <p:cNvPr id="50" name="Straight Arrow Connector 49"/>
              <p:cNvCxnSpPr/>
              <p:nvPr/>
            </p:nvCxnSpPr>
            <p:spPr>
              <a:xfrm flipH="1" flipV="1">
                <a:off x="8003632" y="2181438"/>
                <a:ext cx="161" cy="543090"/>
              </a:xfrm>
              <a:prstGeom prst="straightConnector1">
                <a:avLst/>
              </a:prstGeom>
              <a:ln w="28575">
                <a:solidFill>
                  <a:schemeClr val="tx1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1" name="Straight Arrow Connector 50"/>
              <p:cNvCxnSpPr/>
              <p:nvPr/>
            </p:nvCxnSpPr>
            <p:spPr>
              <a:xfrm flipV="1">
                <a:off x="7986962" y="2545555"/>
                <a:ext cx="352382" cy="226979"/>
              </a:xfrm>
              <a:prstGeom prst="straightConnector1">
                <a:avLst/>
              </a:prstGeom>
              <a:ln w="28575">
                <a:solidFill>
                  <a:schemeClr val="tx1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52" name="Oval 51"/>
              <p:cNvSpPr/>
              <p:nvPr/>
            </p:nvSpPr>
            <p:spPr>
              <a:xfrm>
                <a:off x="7952575" y="2711098"/>
                <a:ext cx="102109" cy="102109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baseline="-25000"/>
              </a:p>
            </p:txBody>
          </p:sp>
        </p:grpSp>
      </p:grpSp>
      <p:sp>
        <p:nvSpPr>
          <p:cNvPr id="64" name="TextBox 63"/>
          <p:cNvSpPr txBox="1"/>
          <p:nvPr/>
        </p:nvSpPr>
        <p:spPr>
          <a:xfrm>
            <a:off x="909443" y="3981663"/>
            <a:ext cx="176901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Twinkl" pitchFamily="2" charset="0"/>
              </a:rPr>
              <a:t>Il </a:t>
            </a:r>
            <a:r>
              <a:rPr lang="en-GB" dirty="0" err="1">
                <a:latin typeface="Twinkl" pitchFamily="2" charset="0"/>
              </a:rPr>
              <a:t>est</a:t>
            </a:r>
            <a:r>
              <a:rPr lang="en-GB" dirty="0">
                <a:latin typeface="Twinkl" pitchFamily="2" charset="0"/>
              </a:rPr>
              <a:t> </a:t>
            </a:r>
            <a:r>
              <a:rPr lang="en-GB" dirty="0" err="1">
                <a:latin typeface="Twinkl" pitchFamily="2" charset="0"/>
              </a:rPr>
              <a:t>huit</a:t>
            </a:r>
            <a:r>
              <a:rPr lang="en-GB" dirty="0">
                <a:latin typeface="Twinkl" pitchFamily="2" charset="0"/>
              </a:rPr>
              <a:t> </a:t>
            </a:r>
            <a:r>
              <a:rPr lang="en-GB" b="1" u="sng" dirty="0" err="1">
                <a:latin typeface="Twinkl" pitchFamily="2" charset="0"/>
              </a:rPr>
              <a:t>heures</a:t>
            </a:r>
            <a:r>
              <a:rPr lang="en-GB" dirty="0">
                <a:latin typeface="Twinkl" pitchFamily="2" charset="0"/>
              </a:rPr>
              <a:t>.</a:t>
            </a:r>
          </a:p>
        </p:txBody>
      </p:sp>
      <p:sp>
        <p:nvSpPr>
          <p:cNvPr id="65" name="TextBox 64"/>
          <p:cNvSpPr txBox="1"/>
          <p:nvPr/>
        </p:nvSpPr>
        <p:spPr>
          <a:xfrm>
            <a:off x="2643454" y="3981663"/>
            <a:ext cx="201875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Twinkl" pitchFamily="2" charset="0"/>
              </a:rPr>
              <a:t>Il </a:t>
            </a:r>
            <a:r>
              <a:rPr lang="en-GB" dirty="0" err="1">
                <a:latin typeface="Twinkl" pitchFamily="2" charset="0"/>
              </a:rPr>
              <a:t>est</a:t>
            </a:r>
            <a:r>
              <a:rPr lang="en-GB" dirty="0">
                <a:latin typeface="Twinkl" pitchFamily="2" charset="0"/>
              </a:rPr>
              <a:t> </a:t>
            </a:r>
            <a:r>
              <a:rPr lang="en-GB" dirty="0" err="1">
                <a:latin typeface="Twinkl" pitchFamily="2" charset="0"/>
              </a:rPr>
              <a:t>quatre</a:t>
            </a:r>
            <a:r>
              <a:rPr lang="en-GB" dirty="0">
                <a:latin typeface="Twinkl" pitchFamily="2" charset="0"/>
              </a:rPr>
              <a:t> </a:t>
            </a:r>
            <a:r>
              <a:rPr lang="en-GB" b="1" u="sng" dirty="0" err="1">
                <a:latin typeface="Twinkl" pitchFamily="2" charset="0"/>
              </a:rPr>
              <a:t>heures</a:t>
            </a:r>
            <a:r>
              <a:rPr lang="en-GB" dirty="0">
                <a:latin typeface="Twinkl" pitchFamily="2" charset="0"/>
              </a:rPr>
              <a:t> et </a:t>
            </a:r>
            <a:r>
              <a:rPr lang="en-GB" dirty="0" err="1">
                <a:latin typeface="Twinkl" pitchFamily="2" charset="0"/>
              </a:rPr>
              <a:t>demie</a:t>
            </a:r>
            <a:r>
              <a:rPr lang="en-GB" dirty="0">
                <a:latin typeface="Twinkl" pitchFamily="2" charset="0"/>
              </a:rPr>
              <a:t>.</a:t>
            </a:r>
          </a:p>
        </p:txBody>
      </p:sp>
      <p:sp>
        <p:nvSpPr>
          <p:cNvPr id="66" name="TextBox 65"/>
          <p:cNvSpPr txBox="1"/>
          <p:nvPr/>
        </p:nvSpPr>
        <p:spPr>
          <a:xfrm>
            <a:off x="4502336" y="3981663"/>
            <a:ext cx="201875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Twinkl" pitchFamily="2" charset="0"/>
              </a:rPr>
              <a:t>Il </a:t>
            </a:r>
            <a:r>
              <a:rPr lang="en-GB" dirty="0" err="1">
                <a:latin typeface="Twinkl" pitchFamily="2" charset="0"/>
              </a:rPr>
              <a:t>est</a:t>
            </a:r>
            <a:r>
              <a:rPr lang="en-GB" dirty="0">
                <a:latin typeface="Twinkl" pitchFamily="2" charset="0"/>
              </a:rPr>
              <a:t> sept </a:t>
            </a:r>
            <a:r>
              <a:rPr lang="en-GB" b="1" u="sng" dirty="0" err="1">
                <a:latin typeface="Twinkl" pitchFamily="2" charset="0"/>
              </a:rPr>
              <a:t>heures</a:t>
            </a:r>
            <a:r>
              <a:rPr lang="en-GB" dirty="0">
                <a:latin typeface="Twinkl" pitchFamily="2" charset="0"/>
              </a:rPr>
              <a:t> et </a:t>
            </a:r>
            <a:r>
              <a:rPr lang="en-GB" dirty="0" err="1">
                <a:latin typeface="Twinkl" pitchFamily="2" charset="0"/>
              </a:rPr>
              <a:t>demie</a:t>
            </a:r>
            <a:r>
              <a:rPr lang="en-GB" dirty="0">
                <a:latin typeface="Twinkl" pitchFamily="2" charset="0"/>
              </a:rPr>
              <a:t>.</a:t>
            </a:r>
          </a:p>
        </p:txBody>
      </p:sp>
      <p:sp>
        <p:nvSpPr>
          <p:cNvPr id="67" name="TextBox 66"/>
          <p:cNvSpPr txBox="1"/>
          <p:nvPr/>
        </p:nvSpPr>
        <p:spPr>
          <a:xfrm>
            <a:off x="6361218" y="3981663"/>
            <a:ext cx="201875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Twinkl" pitchFamily="2" charset="0"/>
              </a:rPr>
              <a:t>Il </a:t>
            </a:r>
            <a:r>
              <a:rPr lang="en-GB" dirty="0" err="1">
                <a:latin typeface="Twinkl" pitchFamily="2" charset="0"/>
              </a:rPr>
              <a:t>est</a:t>
            </a:r>
            <a:r>
              <a:rPr lang="en-GB" dirty="0">
                <a:latin typeface="Twinkl" pitchFamily="2" charset="0"/>
              </a:rPr>
              <a:t> </a:t>
            </a:r>
            <a:r>
              <a:rPr lang="en-GB" dirty="0" err="1">
                <a:latin typeface="Twinkl" pitchFamily="2" charset="0"/>
              </a:rPr>
              <a:t>deux</a:t>
            </a:r>
            <a:r>
              <a:rPr lang="en-GB" dirty="0">
                <a:latin typeface="Twinkl" pitchFamily="2" charset="0"/>
              </a:rPr>
              <a:t> </a:t>
            </a:r>
            <a:r>
              <a:rPr lang="en-GB" b="1" u="sng" dirty="0" err="1">
                <a:latin typeface="Twinkl" pitchFamily="2" charset="0"/>
              </a:rPr>
              <a:t>heures</a:t>
            </a:r>
            <a:r>
              <a:rPr lang="en-GB" dirty="0">
                <a:latin typeface="Twinkl" pitchFamily="2" charset="0"/>
              </a:rPr>
              <a:t>.</a:t>
            </a:r>
          </a:p>
        </p:txBody>
      </p:sp>
      <p:sp>
        <p:nvSpPr>
          <p:cNvPr id="68" name="TextBox 67"/>
          <p:cNvSpPr txBox="1"/>
          <p:nvPr/>
        </p:nvSpPr>
        <p:spPr>
          <a:xfrm>
            <a:off x="2472921" y="1965327"/>
            <a:ext cx="41886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Twinkl" pitchFamily="2" charset="0"/>
              </a:rPr>
              <a:t>Tell your partner what the time is.</a:t>
            </a:r>
          </a:p>
        </p:txBody>
      </p:sp>
      <p:sp>
        <p:nvSpPr>
          <p:cNvPr id="69" name="TextBox 68"/>
          <p:cNvSpPr txBox="1"/>
          <p:nvPr/>
        </p:nvSpPr>
        <p:spPr>
          <a:xfrm>
            <a:off x="2472921" y="5196700"/>
            <a:ext cx="41886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Twinkl" pitchFamily="2" charset="0"/>
              </a:rPr>
              <a:t>Il </a:t>
            </a:r>
            <a:r>
              <a:rPr lang="en-GB" dirty="0" err="1">
                <a:latin typeface="Twinkl" pitchFamily="2" charset="0"/>
              </a:rPr>
              <a:t>est</a:t>
            </a:r>
            <a:r>
              <a:rPr lang="en-GB" dirty="0">
                <a:latin typeface="Twinkl" pitchFamily="2" charset="0"/>
              </a:rPr>
              <a:t> .................................</a:t>
            </a:r>
            <a:r>
              <a:rPr lang="en-GB" b="1" u="sng" dirty="0" err="1">
                <a:latin typeface="Twinkl" pitchFamily="2" charset="0"/>
              </a:rPr>
              <a:t>heures</a:t>
            </a:r>
            <a:r>
              <a:rPr lang="en-GB" dirty="0">
                <a:latin typeface="Twinkl" pitchFamily="2" charset="0"/>
              </a:rPr>
              <a:t>.</a:t>
            </a:r>
          </a:p>
        </p:txBody>
      </p:sp>
      <p:sp>
        <p:nvSpPr>
          <p:cNvPr id="70" name="TextBox 69"/>
          <p:cNvSpPr txBox="1"/>
          <p:nvPr/>
        </p:nvSpPr>
        <p:spPr>
          <a:xfrm>
            <a:off x="2097032" y="5632325"/>
            <a:ext cx="49404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Twinkl" pitchFamily="2" charset="0"/>
              </a:rPr>
              <a:t>Il </a:t>
            </a:r>
            <a:r>
              <a:rPr lang="en-GB" dirty="0" err="1">
                <a:latin typeface="Twinkl" pitchFamily="2" charset="0"/>
              </a:rPr>
              <a:t>est</a:t>
            </a:r>
            <a:r>
              <a:rPr lang="en-GB" dirty="0">
                <a:latin typeface="Twinkl" pitchFamily="2" charset="0"/>
              </a:rPr>
              <a:t> .................................</a:t>
            </a:r>
            <a:r>
              <a:rPr lang="en-GB" b="1" u="sng" dirty="0" err="1">
                <a:latin typeface="Twinkl" pitchFamily="2" charset="0"/>
              </a:rPr>
              <a:t>heures</a:t>
            </a:r>
            <a:r>
              <a:rPr lang="en-GB" dirty="0">
                <a:latin typeface="Twinkl" pitchFamily="2" charset="0"/>
              </a:rPr>
              <a:t> et </a:t>
            </a:r>
            <a:r>
              <a:rPr lang="en-GB" dirty="0" err="1">
                <a:latin typeface="Twinkl" pitchFamily="2" charset="0"/>
              </a:rPr>
              <a:t>demie</a:t>
            </a:r>
            <a:r>
              <a:rPr lang="en-GB" dirty="0">
                <a:latin typeface="Twinkl" pitchFamily="2" charset="0"/>
              </a:rPr>
              <a:t>.</a:t>
            </a:r>
          </a:p>
        </p:txBody>
      </p:sp>
      <p:pic>
        <p:nvPicPr>
          <p:cNvPr id="71" name="Pairs"/>
          <p:cNvPicPr>
            <a:picLocks noChangeAspect="1"/>
          </p:cNvPicPr>
          <p:nvPr/>
        </p:nvPicPr>
        <p:blipFill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96800" y="612000"/>
            <a:ext cx="864000" cy="864000"/>
          </a:xfrm>
          <a:prstGeom prst="rect">
            <a:avLst/>
          </a:prstGeom>
        </p:spPr>
      </p:pic>
      <p:pic>
        <p:nvPicPr>
          <p:cNvPr id="74" name="Play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5" name="huit"/>
          <p:cNvPicPr>
            <a:picLocks noChangeAspect="1"/>
          </p:cNvPicPr>
          <p:nvPr/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664571" y="4651282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6" name="quatre demie"/>
          <p:cNvPicPr>
            <a:picLocks noChangeAspect="1"/>
          </p:cNvPicPr>
          <p:nvPr/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523451" y="4651282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7" name="sept demie"/>
          <p:cNvPicPr>
            <a:picLocks noChangeAspect="1"/>
          </p:cNvPicPr>
          <p:nvPr/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382333" y="4663399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8" name="deux"/>
          <p:cNvPicPr>
            <a:picLocks noChangeAspect="1"/>
          </p:cNvPicPr>
          <p:nvPr/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241215" y="4663399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" name="quelle heure"/>
          <p:cNvPicPr>
            <a:picLocks noChangeAspect="1"/>
          </p:cNvPicPr>
          <p:nvPr/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40092" y="1416289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Quelle heure est-il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9365618" y="307200"/>
            <a:ext cx="609600" cy="609600"/>
          </a:xfrm>
          <a:prstGeom prst="rect">
            <a:avLst/>
          </a:prstGeom>
        </p:spPr>
      </p:pic>
      <p:pic>
        <p:nvPicPr>
          <p:cNvPr id="12" name="Il est huit heures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9365618" y="1044000"/>
            <a:ext cx="609600" cy="609600"/>
          </a:xfrm>
          <a:prstGeom prst="rect">
            <a:avLst/>
          </a:prstGeom>
        </p:spPr>
      </p:pic>
      <p:pic>
        <p:nvPicPr>
          <p:cNvPr id="15" name="Il est quatre heures et demie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9365618" y="1780800"/>
            <a:ext cx="609600" cy="609600"/>
          </a:xfrm>
          <a:prstGeom prst="rect">
            <a:avLst/>
          </a:prstGeom>
        </p:spPr>
      </p:pic>
      <p:pic>
        <p:nvPicPr>
          <p:cNvPr id="16" name="Il est sept heures et demie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9365618" y="2573781"/>
            <a:ext cx="609600" cy="609600"/>
          </a:xfrm>
          <a:prstGeom prst="rect">
            <a:avLst/>
          </a:prstGeom>
        </p:spPr>
      </p:pic>
      <p:pic>
        <p:nvPicPr>
          <p:cNvPr id="17" name="Il est deux heures">
            <a:hlinkClick r:id="" action="ppaction://media"/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9365618" y="336676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23372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075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2662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6" dur="3212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6" dur="2753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6" dur="2203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7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1" dur="2662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5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7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6" dur="3212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6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7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1" dur="2753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7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7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6" dur="2203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8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1" dur="3075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audio>
              <p:cMediaNode vol="80000">
                <p:cTn id="7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audio>
              <p:cMediaNode vol="80000">
                <p:cTn id="7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  <p:audio>
              <p:cMediaNode vol="80000">
                <p:cTn id="7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  <p:audio>
              <p:cMediaNode vol="80000">
                <p:cTn id="7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  <p:audio>
              <p:cMediaNode vol="80000">
                <p:cTn id="7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</p:childTnLst>
        </p:cTn>
      </p:par>
    </p:tnLst>
    <p:bldLst>
      <p:bldP spid="64" grpId="0"/>
      <p:bldP spid="65" grpId="0"/>
      <p:bldP spid="66" grpId="0"/>
      <p:bldP spid="6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38"/>
          <p:cNvSpPr/>
          <p:nvPr/>
        </p:nvSpPr>
        <p:spPr>
          <a:xfrm>
            <a:off x="755650" y="1790700"/>
            <a:ext cx="7632700" cy="3231373"/>
          </a:xfrm>
          <a:prstGeom prst="rect">
            <a:avLst/>
          </a:prstGeom>
          <a:solidFill>
            <a:srgbClr val="8EAC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Rectangle 39"/>
          <p:cNvSpPr/>
          <p:nvPr/>
        </p:nvSpPr>
        <p:spPr>
          <a:xfrm>
            <a:off x="755650" y="5112856"/>
            <a:ext cx="7632700" cy="979969"/>
          </a:xfrm>
          <a:prstGeom prst="rect">
            <a:avLst/>
          </a:prstGeom>
          <a:solidFill>
            <a:srgbClr val="AAD1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itle 5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/>
          <a:p>
            <a:pPr algn="ctr"/>
            <a:r>
              <a:rPr lang="en-GB" b="0" dirty="0" err="1"/>
              <a:t>Quelle</a:t>
            </a:r>
            <a:r>
              <a:rPr lang="en-GB" b="0" dirty="0"/>
              <a:t> </a:t>
            </a:r>
            <a:r>
              <a:rPr lang="en-GB" b="0" dirty="0" err="1"/>
              <a:t>heure</a:t>
            </a:r>
            <a:r>
              <a:rPr lang="en-GB" b="0" dirty="0"/>
              <a:t> </a:t>
            </a:r>
            <a:r>
              <a:rPr lang="en-GB" b="0" dirty="0" err="1"/>
              <a:t>est-il</a:t>
            </a:r>
            <a:r>
              <a:rPr lang="en-GB" b="0" dirty="0"/>
              <a:t> ?</a:t>
            </a:r>
            <a:r>
              <a:rPr lang="en-GB" dirty="0"/>
              <a:t/>
            </a:r>
            <a:br>
              <a:rPr lang="en-GB" dirty="0"/>
            </a:br>
            <a:r>
              <a:rPr lang="en-GB" sz="2800" b="0" dirty="0"/>
              <a:t>What’s The Time?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1034448" y="2425442"/>
            <a:ext cx="1519145" cy="1516414"/>
            <a:chOff x="1034448" y="2555914"/>
            <a:chExt cx="1519145" cy="1516414"/>
          </a:xfrm>
        </p:grpSpPr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1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034448" y="2555914"/>
              <a:ext cx="1519145" cy="1516414"/>
            </a:xfrm>
            <a:prstGeom prst="rect">
              <a:avLst/>
            </a:prstGeom>
          </p:spPr>
        </p:pic>
        <p:cxnSp>
          <p:nvCxnSpPr>
            <p:cNvPr id="10" name="Straight Arrow Connector 9"/>
            <p:cNvCxnSpPr/>
            <p:nvPr/>
          </p:nvCxnSpPr>
          <p:spPr>
            <a:xfrm flipV="1">
              <a:off x="1793953" y="2872605"/>
              <a:ext cx="135" cy="454549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Arrow Connector 10"/>
            <p:cNvCxnSpPr/>
            <p:nvPr/>
          </p:nvCxnSpPr>
          <p:spPr>
            <a:xfrm flipH="1" flipV="1">
              <a:off x="1540811" y="3169199"/>
              <a:ext cx="238752" cy="180487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Oval 13"/>
            <p:cNvSpPr/>
            <p:nvPr/>
          </p:nvSpPr>
          <p:spPr>
            <a:xfrm>
              <a:off x="1751222" y="3314120"/>
              <a:ext cx="85462" cy="8546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baseline="-25000"/>
            </a:p>
          </p:txBody>
        </p:sp>
      </p:grpSp>
      <p:grpSp>
        <p:nvGrpSpPr>
          <p:cNvPr id="58" name="Group 57"/>
          <p:cNvGrpSpPr/>
          <p:nvPr/>
        </p:nvGrpSpPr>
        <p:grpSpPr>
          <a:xfrm>
            <a:off x="2893330" y="2425442"/>
            <a:ext cx="1519145" cy="1516414"/>
            <a:chOff x="2869161" y="1806160"/>
            <a:chExt cx="1815059" cy="1811796"/>
          </a:xfrm>
        </p:grpSpPr>
        <p:pic>
          <p:nvPicPr>
            <p:cNvPr id="31" name="Picture 30"/>
            <p:cNvPicPr>
              <a:picLocks noChangeAspect="1"/>
            </p:cNvPicPr>
            <p:nvPr/>
          </p:nvPicPr>
          <p:blipFill>
            <a:blip r:embed="rId1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869161" y="1806160"/>
              <a:ext cx="1815059" cy="1811796"/>
            </a:xfrm>
            <a:prstGeom prst="rect">
              <a:avLst/>
            </a:prstGeom>
          </p:spPr>
        </p:pic>
        <p:cxnSp>
          <p:nvCxnSpPr>
            <p:cNvPr id="32" name="Straight Arrow Connector 31"/>
            <p:cNvCxnSpPr/>
            <p:nvPr/>
          </p:nvCxnSpPr>
          <p:spPr>
            <a:xfrm flipH="1">
              <a:off x="3776610" y="2717231"/>
              <a:ext cx="161" cy="543090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Arrow Connector 32"/>
            <p:cNvCxnSpPr/>
            <p:nvPr/>
          </p:nvCxnSpPr>
          <p:spPr>
            <a:xfrm>
              <a:off x="3777026" y="2733835"/>
              <a:ext cx="119087" cy="409266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4" name="Oval 33"/>
            <p:cNvSpPr/>
            <p:nvPr/>
          </p:nvSpPr>
          <p:spPr>
            <a:xfrm>
              <a:off x="3725553" y="2711738"/>
              <a:ext cx="102109" cy="102109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baseline="-25000"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4752212" y="2425442"/>
            <a:ext cx="1519145" cy="1516414"/>
            <a:chOff x="4752212" y="2425442"/>
            <a:chExt cx="1519145" cy="1516414"/>
          </a:xfrm>
        </p:grpSpPr>
        <p:pic>
          <p:nvPicPr>
            <p:cNvPr id="42" name="Picture 41"/>
            <p:cNvPicPr>
              <a:picLocks noChangeAspect="1"/>
            </p:cNvPicPr>
            <p:nvPr/>
          </p:nvPicPr>
          <p:blipFill>
            <a:blip r:embed="rId1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752212" y="2425442"/>
              <a:ext cx="1519145" cy="1516414"/>
            </a:xfrm>
            <a:prstGeom prst="rect">
              <a:avLst/>
            </a:prstGeom>
          </p:spPr>
        </p:pic>
        <p:cxnSp>
          <p:nvCxnSpPr>
            <p:cNvPr id="43" name="Straight Arrow Connector 42"/>
            <p:cNvCxnSpPr/>
            <p:nvPr/>
          </p:nvCxnSpPr>
          <p:spPr>
            <a:xfrm flipH="1">
              <a:off x="5511648" y="3193578"/>
              <a:ext cx="135" cy="454549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Arrow Connector 43"/>
            <p:cNvCxnSpPr/>
            <p:nvPr/>
          </p:nvCxnSpPr>
          <p:spPr>
            <a:xfrm flipH="1" flipV="1">
              <a:off x="5424488" y="2890838"/>
              <a:ext cx="90060" cy="335275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5" name="Oval 44"/>
            <p:cNvSpPr/>
            <p:nvPr/>
          </p:nvSpPr>
          <p:spPr>
            <a:xfrm>
              <a:off x="5468984" y="3183381"/>
              <a:ext cx="85462" cy="8546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baseline="-25000"/>
            </a:p>
          </p:txBody>
        </p:sp>
      </p:grpSp>
      <p:grpSp>
        <p:nvGrpSpPr>
          <p:cNvPr id="63" name="Group 62"/>
          <p:cNvGrpSpPr/>
          <p:nvPr/>
        </p:nvGrpSpPr>
        <p:grpSpPr>
          <a:xfrm>
            <a:off x="6611094" y="2425442"/>
            <a:ext cx="1519145" cy="1516414"/>
            <a:chOff x="7096183" y="1805520"/>
            <a:chExt cx="1815059" cy="1811796"/>
          </a:xfrm>
        </p:grpSpPr>
        <p:pic>
          <p:nvPicPr>
            <p:cNvPr id="49" name="Picture 48"/>
            <p:cNvPicPr>
              <a:picLocks noChangeAspect="1"/>
            </p:cNvPicPr>
            <p:nvPr/>
          </p:nvPicPr>
          <p:blipFill>
            <a:blip r:embed="rId1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096183" y="1805520"/>
              <a:ext cx="1815059" cy="1811796"/>
            </a:xfrm>
            <a:prstGeom prst="rect">
              <a:avLst/>
            </a:prstGeom>
          </p:spPr>
        </p:pic>
        <p:grpSp>
          <p:nvGrpSpPr>
            <p:cNvPr id="62" name="Group 61"/>
            <p:cNvGrpSpPr/>
            <p:nvPr/>
          </p:nvGrpSpPr>
          <p:grpSpPr>
            <a:xfrm>
              <a:off x="7605576" y="2711098"/>
              <a:ext cx="449108" cy="555274"/>
              <a:chOff x="7605576" y="2711098"/>
              <a:chExt cx="449108" cy="555274"/>
            </a:xfrm>
          </p:grpSpPr>
          <p:cxnSp>
            <p:nvCxnSpPr>
              <p:cNvPr id="50" name="Straight Arrow Connector 49"/>
              <p:cNvCxnSpPr/>
              <p:nvPr/>
            </p:nvCxnSpPr>
            <p:spPr>
              <a:xfrm flipH="1">
                <a:off x="8009321" y="2723281"/>
                <a:ext cx="161" cy="543091"/>
              </a:xfrm>
              <a:prstGeom prst="straightConnector1">
                <a:avLst/>
              </a:prstGeom>
              <a:ln w="28575">
                <a:solidFill>
                  <a:schemeClr val="tx1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1" name="Straight Arrow Connector 50"/>
              <p:cNvCxnSpPr/>
              <p:nvPr/>
            </p:nvCxnSpPr>
            <p:spPr>
              <a:xfrm flipH="1">
                <a:off x="7605576" y="2757432"/>
                <a:ext cx="401491" cy="55775"/>
              </a:xfrm>
              <a:prstGeom prst="straightConnector1">
                <a:avLst/>
              </a:prstGeom>
              <a:ln w="28575">
                <a:solidFill>
                  <a:schemeClr val="tx1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52" name="Oval 51"/>
              <p:cNvSpPr/>
              <p:nvPr/>
            </p:nvSpPr>
            <p:spPr>
              <a:xfrm>
                <a:off x="7952575" y="2711098"/>
                <a:ext cx="102109" cy="102109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baseline="-25000"/>
              </a:p>
            </p:txBody>
          </p:sp>
        </p:grpSp>
      </p:grpSp>
      <p:sp>
        <p:nvSpPr>
          <p:cNvPr id="64" name="TextBox 63"/>
          <p:cNvSpPr txBox="1"/>
          <p:nvPr/>
        </p:nvSpPr>
        <p:spPr>
          <a:xfrm>
            <a:off x="909443" y="3967761"/>
            <a:ext cx="176901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Twinkl" pitchFamily="2" charset="0"/>
              </a:rPr>
              <a:t>Il </a:t>
            </a:r>
            <a:r>
              <a:rPr lang="en-GB" dirty="0" err="1">
                <a:latin typeface="Twinkl" pitchFamily="2" charset="0"/>
              </a:rPr>
              <a:t>est</a:t>
            </a:r>
            <a:r>
              <a:rPr lang="en-GB" dirty="0">
                <a:latin typeface="Twinkl" pitchFamily="2" charset="0"/>
              </a:rPr>
              <a:t> dix </a:t>
            </a:r>
            <a:r>
              <a:rPr lang="en-GB" b="1" u="sng" dirty="0" err="1">
                <a:latin typeface="Twinkl" pitchFamily="2" charset="0"/>
              </a:rPr>
              <a:t>heures</a:t>
            </a:r>
            <a:r>
              <a:rPr lang="en-GB" dirty="0">
                <a:latin typeface="Twinkl" pitchFamily="2" charset="0"/>
              </a:rPr>
              <a:t>.</a:t>
            </a:r>
          </a:p>
        </p:txBody>
      </p:sp>
      <p:sp>
        <p:nvSpPr>
          <p:cNvPr id="65" name="TextBox 64"/>
          <p:cNvSpPr txBox="1"/>
          <p:nvPr/>
        </p:nvSpPr>
        <p:spPr>
          <a:xfrm>
            <a:off x="2643454" y="3967761"/>
            <a:ext cx="201875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Twinkl" pitchFamily="2" charset="0"/>
              </a:rPr>
              <a:t>Il </a:t>
            </a:r>
            <a:r>
              <a:rPr lang="en-GB" dirty="0" err="1">
                <a:latin typeface="Twinkl" pitchFamily="2" charset="0"/>
              </a:rPr>
              <a:t>est</a:t>
            </a:r>
            <a:r>
              <a:rPr lang="en-GB" dirty="0">
                <a:latin typeface="Twinkl" pitchFamily="2" charset="0"/>
              </a:rPr>
              <a:t> cinq </a:t>
            </a:r>
            <a:r>
              <a:rPr lang="en-GB" b="1" u="sng" dirty="0" err="1">
                <a:latin typeface="Twinkl" pitchFamily="2" charset="0"/>
              </a:rPr>
              <a:t>heures</a:t>
            </a:r>
            <a:r>
              <a:rPr lang="en-GB" dirty="0">
                <a:latin typeface="Twinkl" pitchFamily="2" charset="0"/>
              </a:rPr>
              <a:t> et </a:t>
            </a:r>
            <a:r>
              <a:rPr lang="en-GB" dirty="0" err="1">
                <a:latin typeface="Twinkl" pitchFamily="2" charset="0"/>
              </a:rPr>
              <a:t>demie</a:t>
            </a:r>
            <a:r>
              <a:rPr lang="en-GB" dirty="0">
                <a:latin typeface="Twinkl" pitchFamily="2" charset="0"/>
              </a:rPr>
              <a:t>.</a:t>
            </a:r>
          </a:p>
        </p:txBody>
      </p:sp>
      <p:sp>
        <p:nvSpPr>
          <p:cNvPr id="66" name="TextBox 65"/>
          <p:cNvSpPr txBox="1"/>
          <p:nvPr/>
        </p:nvSpPr>
        <p:spPr>
          <a:xfrm>
            <a:off x="4502336" y="3967761"/>
            <a:ext cx="201875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Twinkl" pitchFamily="2" charset="0"/>
              </a:rPr>
              <a:t>Il </a:t>
            </a:r>
            <a:r>
              <a:rPr lang="en-GB" dirty="0" err="1">
                <a:latin typeface="Twinkl" pitchFamily="2" charset="0"/>
              </a:rPr>
              <a:t>est</a:t>
            </a:r>
            <a:r>
              <a:rPr lang="en-GB" dirty="0">
                <a:latin typeface="Twinkl" pitchFamily="2" charset="0"/>
              </a:rPr>
              <a:t> </a:t>
            </a:r>
            <a:r>
              <a:rPr lang="en-GB" dirty="0" err="1">
                <a:latin typeface="Twinkl" pitchFamily="2" charset="0"/>
              </a:rPr>
              <a:t>onze</a:t>
            </a:r>
            <a:r>
              <a:rPr lang="en-GB" dirty="0">
                <a:latin typeface="Twinkl" pitchFamily="2" charset="0"/>
              </a:rPr>
              <a:t> </a:t>
            </a:r>
          </a:p>
          <a:p>
            <a:pPr algn="ctr"/>
            <a:r>
              <a:rPr lang="en-GB" b="1" u="sng" dirty="0" err="1">
                <a:latin typeface="Twinkl" pitchFamily="2" charset="0"/>
              </a:rPr>
              <a:t>heures</a:t>
            </a:r>
            <a:r>
              <a:rPr lang="en-GB" dirty="0">
                <a:latin typeface="Twinkl" pitchFamily="2" charset="0"/>
              </a:rPr>
              <a:t> et </a:t>
            </a:r>
            <a:r>
              <a:rPr lang="en-GB" dirty="0" err="1">
                <a:latin typeface="Twinkl" pitchFamily="2" charset="0"/>
              </a:rPr>
              <a:t>demie</a:t>
            </a:r>
            <a:r>
              <a:rPr lang="en-GB" dirty="0">
                <a:latin typeface="Twinkl" pitchFamily="2" charset="0"/>
              </a:rPr>
              <a:t>.</a:t>
            </a:r>
          </a:p>
        </p:txBody>
      </p:sp>
      <p:sp>
        <p:nvSpPr>
          <p:cNvPr id="67" name="TextBox 66"/>
          <p:cNvSpPr txBox="1"/>
          <p:nvPr/>
        </p:nvSpPr>
        <p:spPr>
          <a:xfrm>
            <a:off x="6361218" y="3967761"/>
            <a:ext cx="201875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Twinkl" pitchFamily="2" charset="0"/>
              </a:rPr>
              <a:t>Il </a:t>
            </a:r>
            <a:r>
              <a:rPr lang="en-GB" dirty="0" err="1">
                <a:latin typeface="Twinkl" pitchFamily="2" charset="0"/>
              </a:rPr>
              <a:t>est</a:t>
            </a:r>
            <a:r>
              <a:rPr lang="en-GB" dirty="0">
                <a:latin typeface="Twinkl" pitchFamily="2" charset="0"/>
              </a:rPr>
              <a:t> </a:t>
            </a:r>
            <a:r>
              <a:rPr lang="en-GB" dirty="0" err="1">
                <a:latin typeface="Twinkl" pitchFamily="2" charset="0"/>
              </a:rPr>
              <a:t>huit</a:t>
            </a:r>
            <a:r>
              <a:rPr lang="en-GB" dirty="0">
                <a:latin typeface="Twinkl" pitchFamily="2" charset="0"/>
              </a:rPr>
              <a:t> </a:t>
            </a:r>
            <a:r>
              <a:rPr lang="en-GB" b="1" u="sng" dirty="0" err="1">
                <a:latin typeface="Twinkl" pitchFamily="2" charset="0"/>
              </a:rPr>
              <a:t>heures</a:t>
            </a:r>
            <a:r>
              <a:rPr lang="en-GB" dirty="0">
                <a:latin typeface="Twinkl" pitchFamily="2" charset="0"/>
              </a:rPr>
              <a:t> et </a:t>
            </a:r>
            <a:r>
              <a:rPr lang="en-GB" dirty="0" err="1">
                <a:latin typeface="Twinkl" pitchFamily="2" charset="0"/>
              </a:rPr>
              <a:t>demie</a:t>
            </a:r>
            <a:r>
              <a:rPr lang="en-GB" dirty="0">
                <a:latin typeface="Twinkl" pitchFamily="2" charset="0"/>
              </a:rPr>
              <a:t>.</a:t>
            </a:r>
          </a:p>
        </p:txBody>
      </p:sp>
      <p:sp>
        <p:nvSpPr>
          <p:cNvPr id="68" name="TextBox 67"/>
          <p:cNvSpPr txBox="1"/>
          <p:nvPr/>
        </p:nvSpPr>
        <p:spPr>
          <a:xfrm>
            <a:off x="2472921" y="1965327"/>
            <a:ext cx="41886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Twinkl" pitchFamily="2" charset="0"/>
              </a:rPr>
              <a:t>Tell your partner what the time is.</a:t>
            </a:r>
          </a:p>
        </p:txBody>
      </p:sp>
      <p:sp>
        <p:nvSpPr>
          <p:cNvPr id="69" name="TextBox 68"/>
          <p:cNvSpPr txBox="1"/>
          <p:nvPr/>
        </p:nvSpPr>
        <p:spPr>
          <a:xfrm>
            <a:off x="2472921" y="5199608"/>
            <a:ext cx="41886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Twinkl" pitchFamily="2" charset="0"/>
              </a:rPr>
              <a:t>Il </a:t>
            </a:r>
            <a:r>
              <a:rPr lang="en-GB" dirty="0" err="1">
                <a:latin typeface="Twinkl" pitchFamily="2" charset="0"/>
              </a:rPr>
              <a:t>est</a:t>
            </a:r>
            <a:r>
              <a:rPr lang="en-GB" dirty="0">
                <a:latin typeface="Twinkl" pitchFamily="2" charset="0"/>
              </a:rPr>
              <a:t> .................................</a:t>
            </a:r>
            <a:r>
              <a:rPr lang="en-GB" b="1" u="sng" dirty="0" err="1">
                <a:latin typeface="Twinkl" pitchFamily="2" charset="0"/>
              </a:rPr>
              <a:t>heures</a:t>
            </a:r>
            <a:r>
              <a:rPr lang="en-GB" dirty="0">
                <a:latin typeface="Twinkl" pitchFamily="2" charset="0"/>
              </a:rPr>
              <a:t>.</a:t>
            </a:r>
          </a:p>
        </p:txBody>
      </p:sp>
      <p:sp>
        <p:nvSpPr>
          <p:cNvPr id="70" name="TextBox 69"/>
          <p:cNvSpPr txBox="1"/>
          <p:nvPr/>
        </p:nvSpPr>
        <p:spPr>
          <a:xfrm>
            <a:off x="2097032" y="5626541"/>
            <a:ext cx="49404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Twinkl" pitchFamily="2" charset="0"/>
              </a:rPr>
              <a:t>Il </a:t>
            </a:r>
            <a:r>
              <a:rPr lang="en-GB" dirty="0" err="1">
                <a:latin typeface="Twinkl" pitchFamily="2" charset="0"/>
              </a:rPr>
              <a:t>est</a:t>
            </a:r>
            <a:r>
              <a:rPr lang="en-GB" dirty="0">
                <a:latin typeface="Twinkl" pitchFamily="2" charset="0"/>
              </a:rPr>
              <a:t> .................................</a:t>
            </a:r>
            <a:r>
              <a:rPr lang="en-GB" b="1" u="sng" dirty="0" err="1">
                <a:latin typeface="Twinkl" pitchFamily="2" charset="0"/>
              </a:rPr>
              <a:t>heures</a:t>
            </a:r>
            <a:r>
              <a:rPr lang="en-GB" dirty="0">
                <a:latin typeface="Twinkl" pitchFamily="2" charset="0"/>
              </a:rPr>
              <a:t> et </a:t>
            </a:r>
            <a:r>
              <a:rPr lang="en-GB" dirty="0" err="1">
                <a:latin typeface="Twinkl" pitchFamily="2" charset="0"/>
              </a:rPr>
              <a:t>demie</a:t>
            </a:r>
            <a:r>
              <a:rPr lang="en-GB" dirty="0">
                <a:latin typeface="Twinkl" pitchFamily="2" charset="0"/>
              </a:rPr>
              <a:t>.</a:t>
            </a:r>
          </a:p>
        </p:txBody>
      </p:sp>
      <p:pic>
        <p:nvPicPr>
          <p:cNvPr id="38" name="Pairs"/>
          <p:cNvPicPr>
            <a:picLocks noChangeAspect="1"/>
          </p:cNvPicPr>
          <p:nvPr/>
        </p:nvPicPr>
        <p:blipFill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96800" y="612000"/>
            <a:ext cx="864000" cy="864000"/>
          </a:xfrm>
          <a:prstGeom prst="rect">
            <a:avLst/>
          </a:prstGeom>
        </p:spPr>
      </p:pic>
      <p:pic>
        <p:nvPicPr>
          <p:cNvPr id="41" name="Play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" name="dix"/>
          <p:cNvPicPr>
            <a:picLocks noChangeAspect="1"/>
          </p:cNvPicPr>
          <p:nvPr/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664571" y="4651282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7" name="cinq demie"/>
          <p:cNvPicPr>
            <a:picLocks noChangeAspect="1"/>
          </p:cNvPicPr>
          <p:nvPr/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523451" y="4651282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" name="onze"/>
          <p:cNvPicPr>
            <a:picLocks noChangeAspect="1"/>
          </p:cNvPicPr>
          <p:nvPr/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382333" y="4663399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3" name="huit demie"/>
          <p:cNvPicPr>
            <a:picLocks noChangeAspect="1"/>
          </p:cNvPicPr>
          <p:nvPr/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241215" y="4663399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4" name="quelle heure"/>
          <p:cNvPicPr>
            <a:picLocks noChangeAspect="1"/>
          </p:cNvPicPr>
          <p:nvPr/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40092" y="1416289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Quelle heure est-il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9365618" y="434400"/>
            <a:ext cx="609600" cy="609600"/>
          </a:xfrm>
          <a:prstGeom prst="rect">
            <a:avLst/>
          </a:prstGeom>
        </p:spPr>
      </p:pic>
      <p:pic>
        <p:nvPicPr>
          <p:cNvPr id="15" name="Il est dix heures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9365618" y="1171200"/>
            <a:ext cx="609600" cy="609600"/>
          </a:xfrm>
          <a:prstGeom prst="rect">
            <a:avLst/>
          </a:prstGeom>
        </p:spPr>
      </p:pic>
      <p:pic>
        <p:nvPicPr>
          <p:cNvPr id="16" name="Il est cinq heures et demie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9365618" y="1908000"/>
            <a:ext cx="609600" cy="609600"/>
          </a:xfrm>
          <a:prstGeom prst="rect">
            <a:avLst/>
          </a:prstGeom>
        </p:spPr>
      </p:pic>
      <p:pic>
        <p:nvPicPr>
          <p:cNvPr id="17" name="Il est onze heures et demie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9365618" y="2733927"/>
            <a:ext cx="609600" cy="609600"/>
          </a:xfrm>
          <a:prstGeom prst="rect">
            <a:avLst/>
          </a:prstGeom>
        </p:spPr>
      </p:pic>
      <p:pic>
        <p:nvPicPr>
          <p:cNvPr id="18" name="Il est huit heures et demie">
            <a:hlinkClick r:id="" action="ppaction://media"/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9365618" y="354889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8399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075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2753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2478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6" dur="3625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6" dur="2340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1" dur="2753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6" dur="2478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1" dur="3625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6" dur="2340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3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1" dur="3075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4"/>
                  </p:tgtEl>
                </p:cond>
              </p:nextCondLst>
            </p:seq>
            <p:audio>
              <p:cMediaNode vol="80000">
                <p:cTn id="7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>
                <p:cTn id="7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  <p:audio>
              <p:cMediaNode vol="80000">
                <p:cTn id="7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  <p:audio>
              <p:cMediaNode vol="80000">
                <p:cTn id="7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  <p:audio>
              <p:cMediaNode vol="80000">
                <p:cTn id="7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</p:childTnLst>
        </p:cTn>
      </p:par>
    </p:tnLst>
    <p:bldLst>
      <p:bldP spid="64" grpId="0"/>
      <p:bldP spid="65" grpId="0"/>
      <p:bldP spid="66" grpId="0"/>
      <p:bldP spid="6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55650" y="1799771"/>
            <a:ext cx="7632700" cy="4293054"/>
          </a:xfrm>
          <a:prstGeom prst="rect">
            <a:avLst/>
          </a:prstGeom>
          <a:solidFill>
            <a:srgbClr val="FEE46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GB" sz="4400" b="0" dirty="0" err="1"/>
              <a:t>Allez</a:t>
            </a:r>
            <a:r>
              <a:rPr lang="en-GB" sz="4400" b="0" dirty="0"/>
              <a:t>-y !</a:t>
            </a:r>
            <a:r>
              <a:rPr lang="en-GB" dirty="0"/>
              <a:t/>
            </a:r>
            <a:br>
              <a:rPr lang="en-GB" dirty="0"/>
            </a:br>
            <a:r>
              <a:rPr lang="en-GB" sz="3100" b="0" dirty="0"/>
              <a:t>Off You Go!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73250" y="1992454"/>
            <a:ext cx="2766217" cy="3912858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67200" y="1992454"/>
            <a:ext cx="2766217" cy="3912858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8" name="Individual Work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96800" y="612000"/>
            <a:ext cx="864000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427890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 SemiBold" pitchFamily="2" charset="0"/>
              </a:rPr>
              <a:t>Success Criteria</a:t>
            </a: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 SemiBold" pitchFamily="2" charset="0"/>
              </a:rPr>
              <a:t>Aim</a:t>
            </a:r>
          </a:p>
        </p:txBody>
      </p:sp>
      <p:sp>
        <p:nvSpPr>
          <p:cNvPr id="16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/>
          </a:bodyPr>
          <a:lstStyle/>
          <a:p>
            <a:pPr marL="285750" indent="-285750">
              <a:lnSpc>
                <a:spcPct val="120000"/>
              </a:lnSpc>
              <a:tabLst>
                <a:tab pos="226695" algn="l"/>
                <a:tab pos="457200" algn="l"/>
              </a:tabLst>
            </a:pPr>
            <a:r>
              <a:rPr lang="en-GB" kern="1400" dirty="0">
                <a:ea typeface="Times New Roman" panose="02020603050405020304" pitchFamily="18" charset="0"/>
              </a:rPr>
              <a:t>I can say and write a sentence to tell the time</a:t>
            </a:r>
            <a:r>
              <a:rPr lang="en-GB" kern="1400" dirty="0">
                <a:solidFill>
                  <a:srgbClr val="00B05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.</a:t>
            </a:r>
            <a:endParaRPr lang="en-GB" sz="3200" dirty="0">
              <a:latin typeface="Arial" panose="020B0604020202020204" pitchFamily="34" charset="0"/>
              <a:ea typeface="Times New Roman" panose="02020603050405020304" pitchFamily="18" charset="0"/>
            </a:endParaRPr>
          </a:p>
        </p:txBody>
      </p:sp>
      <p:sp>
        <p:nvSpPr>
          <p:cNvPr id="20" name="Content Placeholder 15"/>
          <p:cNvSpPr txBox="1">
            <a:spLocks/>
          </p:cNvSpPr>
          <p:nvPr/>
        </p:nvSpPr>
        <p:spPr>
          <a:xfrm>
            <a:off x="628650" y="3466803"/>
            <a:ext cx="7886700" cy="2626022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2" charset="0"/>
              </a:rPr>
              <a:t>I can say and write a sentence to tell the time – o’clock.</a:t>
            </a:r>
          </a:p>
          <a:p>
            <a:pPr marL="0" indent="0">
              <a:buNone/>
            </a:pPr>
            <a:endParaRPr lang="en-GB" dirty="0">
              <a:latin typeface="Twinkl" pitchFamily="2" charset="0"/>
            </a:endParaRPr>
          </a:p>
          <a:p>
            <a:r>
              <a:rPr lang="en-GB" dirty="0">
                <a:latin typeface="Twinkl" pitchFamily="2" charset="0"/>
              </a:rPr>
              <a:t>I can say and write a sentence to tell the time – half past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96800" y="612000"/>
            <a:ext cx="864000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586713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3947461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Planit">
      <a:dk1>
        <a:srgbClr val="1C1C1C"/>
      </a:dk1>
      <a:lt1>
        <a:srgbClr val="FFFFFF"/>
      </a:lt1>
      <a:dk2>
        <a:srgbClr val="132A8C"/>
      </a:dk2>
      <a:lt2>
        <a:srgbClr val="E2E2E2"/>
      </a:lt2>
      <a:accent1>
        <a:srgbClr val="6B388C"/>
      </a:accent1>
      <a:accent2>
        <a:srgbClr val="E6236A"/>
      </a:accent2>
      <a:accent3>
        <a:srgbClr val="32B3A2"/>
      </a:accent3>
      <a:accent4>
        <a:srgbClr val="A21774"/>
      </a:accent4>
      <a:accent5>
        <a:srgbClr val="14B4E4"/>
      </a:accent5>
      <a:accent6>
        <a:srgbClr val="EE7918"/>
      </a:accent6>
      <a:hlink>
        <a:srgbClr val="14B4E4"/>
      </a:hlink>
      <a:folHlink>
        <a:srgbClr val="86CEFA"/>
      </a:folHlink>
    </a:clrScheme>
    <a:fontScheme name="Twinkl Planit">
      <a:majorFont>
        <a:latin typeface="Sassoon Infant Md"/>
        <a:ea typeface=""/>
        <a:cs typeface=""/>
      </a:majorFont>
      <a:minorFont>
        <a:latin typeface="Sassoon Infant Rg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1134</TotalTime>
  <Words>306</Words>
  <Application>Microsoft Office PowerPoint</Application>
  <PresentationFormat>On-screen Show (4:3)</PresentationFormat>
  <Paragraphs>56</Paragraphs>
  <Slides>17</Slides>
  <Notes>0</Notes>
  <HiddenSlides>0</HiddenSlides>
  <MMClips>26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5" baseType="lpstr">
      <vt:lpstr>Tuffy</vt:lpstr>
      <vt:lpstr>Sassoon Infant Rg</vt:lpstr>
      <vt:lpstr>Twinkl</vt:lpstr>
      <vt:lpstr>Times New Roman</vt:lpstr>
      <vt:lpstr>Arial</vt:lpstr>
      <vt:lpstr>Twinkl SemiBold</vt:lpstr>
      <vt:lpstr>Calibri</vt:lpstr>
      <vt:lpstr>Office Theme</vt:lpstr>
      <vt:lpstr>French</vt:lpstr>
      <vt:lpstr>PowerPoint Presentation</vt:lpstr>
      <vt:lpstr>PowerPoint Presentation</vt:lpstr>
      <vt:lpstr>Quelle heure est-il ? What’s the Time?</vt:lpstr>
      <vt:lpstr>Quelle heure est-il ? What’s the Time?</vt:lpstr>
      <vt:lpstr>Quelle heure est-il ? What’s the Time?</vt:lpstr>
      <vt:lpstr>Quelle heure est-il ? What’s the Time?</vt:lpstr>
      <vt:lpstr>Quelle heure est-il ? What’s the Time?</vt:lpstr>
      <vt:lpstr>Quelle heure est-il ? What’s the Time?</vt:lpstr>
      <vt:lpstr>Quelle heure est-il ? What’s the Time?</vt:lpstr>
      <vt:lpstr>Quelle heure est-il ? What’s the Time?</vt:lpstr>
      <vt:lpstr>Jouons ! Let’s Play!</vt:lpstr>
      <vt:lpstr>Quelle heure est-il ? What’s The Time?</vt:lpstr>
      <vt:lpstr>Quelle heure est-il ? What’s The Time?</vt:lpstr>
      <vt:lpstr>Allez-y ! Off You Go!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Barn Owls</cp:lastModifiedBy>
  <cp:revision>101</cp:revision>
  <dcterms:created xsi:type="dcterms:W3CDTF">2014-10-01T16:09:27Z</dcterms:created>
  <dcterms:modified xsi:type="dcterms:W3CDTF">2021-06-24T10:24:48Z</dcterms:modified>
</cp:coreProperties>
</file>