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9" autoAdjust="0"/>
    <p:restoredTop sz="94660"/>
  </p:normalViewPr>
  <p:slideViewPr>
    <p:cSldViewPr snapToGrid="0">
      <p:cViewPr varScale="1">
        <p:scale>
          <a:sx n="89" d="100"/>
          <a:sy n="89" d="100"/>
        </p:scale>
        <p:origin x="10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33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504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214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29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93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9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9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60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2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0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523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72805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55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362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562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0595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758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1E6CCAE-46E3-426C-944A-92BEBAC7A023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AC42268-7660-432C-943E-48E3F012C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506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F6749-1E88-45CC-8713-57A8E6651B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William Morris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65360E-D17B-4EE2-ADDA-FA7278A2F2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Victorian Genius</a:t>
            </a:r>
          </a:p>
        </p:txBody>
      </p:sp>
    </p:spTree>
    <p:extLst>
      <p:ext uri="{BB962C8B-B14F-4D97-AF65-F5344CB8AC3E}">
        <p14:creationId xmlns:p14="http://schemas.microsoft.com/office/powerpoint/2010/main" val="962730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15EEB-2AF4-46DF-BBC1-C52D51EC9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421" y="60759"/>
            <a:ext cx="8534400" cy="1507067"/>
          </a:xfrm>
        </p:spPr>
        <p:txBody>
          <a:bodyPr/>
          <a:lstStyle/>
          <a:p>
            <a:r>
              <a:rPr lang="en-GB" dirty="0"/>
              <a:t>                              Who Was He?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33785-1A41-49D6-BAE1-C991C4EB5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0230" y="1454426"/>
            <a:ext cx="8534400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William Morris was born on the 24</a:t>
            </a:r>
            <a:r>
              <a:rPr lang="en-GB" baseline="30000" dirty="0"/>
              <a:t>th</a:t>
            </a:r>
            <a:r>
              <a:rPr lang="en-GB" dirty="0"/>
              <a:t> March 1834.  He designed :</a:t>
            </a:r>
          </a:p>
          <a:p>
            <a:r>
              <a:rPr lang="en-GB" dirty="0"/>
              <a:t>Carpets</a:t>
            </a:r>
          </a:p>
          <a:p>
            <a:r>
              <a:rPr lang="en-GB" dirty="0"/>
              <a:t>Curtains</a:t>
            </a:r>
          </a:p>
          <a:p>
            <a:r>
              <a:rPr lang="en-GB" dirty="0"/>
              <a:t>Cushions</a:t>
            </a:r>
          </a:p>
          <a:p>
            <a:r>
              <a:rPr lang="en-GB" dirty="0"/>
              <a:t>Wallpaper</a:t>
            </a:r>
          </a:p>
          <a:p>
            <a:r>
              <a:rPr lang="en-GB" dirty="0"/>
              <a:t>Stained Glass Windows</a:t>
            </a:r>
          </a:p>
          <a:p>
            <a:r>
              <a:rPr lang="en-GB" dirty="0"/>
              <a:t>Furniture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157538-C684-4274-8A78-2131C82D7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957" y="1291371"/>
            <a:ext cx="2589452" cy="377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75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15155-6DBF-41A4-8BDB-41B47F183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977" y="193995"/>
            <a:ext cx="8534400" cy="1507067"/>
          </a:xfrm>
        </p:spPr>
        <p:txBody>
          <a:bodyPr/>
          <a:lstStyle/>
          <a:p>
            <a:r>
              <a:rPr lang="en-GB" dirty="0"/>
              <a:t>                              His Designs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CABE0-86F4-4E57-B0BD-49035FEE0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725556"/>
            <a:ext cx="8534400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Most of his designs are natured themed like birds,</a:t>
            </a:r>
          </a:p>
          <a:p>
            <a:pPr marL="0" indent="0">
              <a:buNone/>
            </a:pPr>
            <a:r>
              <a:rPr lang="en-GB" dirty="0"/>
              <a:t>plants, leaves, fruit and flowers. He repeated his </a:t>
            </a:r>
          </a:p>
          <a:p>
            <a:pPr marL="0" indent="0">
              <a:buNone/>
            </a:pPr>
            <a:r>
              <a:rPr lang="en-GB" dirty="0"/>
              <a:t>patterns and used block printing just like Hokusai.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A93AE8-A8D4-471E-8FEC-9AA5A1AD3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1" y="3242733"/>
            <a:ext cx="5155095" cy="361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79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2AC43-1CF0-4B66-93B6-7DBCFCF16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186" y="608863"/>
            <a:ext cx="8534400" cy="1507067"/>
          </a:xfrm>
        </p:spPr>
        <p:txBody>
          <a:bodyPr/>
          <a:lstStyle/>
          <a:p>
            <a:r>
              <a:rPr lang="en-GB" dirty="0"/>
              <a:t>                       His Company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E72CA-422C-4CC8-8C67-A63094B29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708" y="2633870"/>
            <a:ext cx="8534400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April 1861, Morris, Marshall, Faulkner &amp; Co.</a:t>
            </a:r>
          </a:p>
          <a:p>
            <a:pPr marL="0" indent="0">
              <a:buNone/>
            </a:pPr>
            <a:r>
              <a:rPr lang="en-GB" dirty="0"/>
              <a:t> was established and it produced a range of </a:t>
            </a:r>
          </a:p>
          <a:p>
            <a:pPr marL="0" indent="0">
              <a:buNone/>
            </a:pPr>
            <a:r>
              <a:rPr lang="en-GB" dirty="0"/>
              <a:t>original domestic furnishings.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3B0B4-A31B-444E-A88E-BB7C3DFA1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6257" y="3627783"/>
            <a:ext cx="3546509" cy="284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8769C-9CFF-4183-BB5C-070E9D8B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438" y="100862"/>
            <a:ext cx="8534400" cy="1507067"/>
          </a:xfrm>
        </p:spPr>
        <p:txBody>
          <a:bodyPr/>
          <a:lstStyle/>
          <a:p>
            <a:r>
              <a:rPr lang="en-GB" dirty="0"/>
              <a:t>GOODBYE FROM SOHAM, JAMES &amp; HARRIET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670D7-92EB-4A47-8312-6E8CA4D40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438" y="2170044"/>
            <a:ext cx="8534400" cy="361526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95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48</TotalTime>
  <Words>99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Garamond</vt:lpstr>
      <vt:lpstr>Wingdings 3</vt:lpstr>
      <vt:lpstr>Slice</vt:lpstr>
      <vt:lpstr>William Morris</vt:lpstr>
      <vt:lpstr>                              Who Was He? </vt:lpstr>
      <vt:lpstr>                              His Designs</vt:lpstr>
      <vt:lpstr>                       His Company</vt:lpstr>
      <vt:lpstr>GOODBYE FROM SOHAM, JAMES &amp; HARRIET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Barnett</dc:creator>
  <cp:lastModifiedBy>Lucy Wood</cp:lastModifiedBy>
  <cp:revision>9</cp:revision>
  <dcterms:created xsi:type="dcterms:W3CDTF">2022-03-08T14:52:40Z</dcterms:created>
  <dcterms:modified xsi:type="dcterms:W3CDTF">2022-03-10T16:02:09Z</dcterms:modified>
</cp:coreProperties>
</file>