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57" r:id="rId3"/>
    <p:sldId id="258" r:id="rId4"/>
    <p:sldId id="260" r:id="rId5"/>
    <p:sldId id="259" r:id="rId6"/>
    <p:sldId id="264" r:id="rId7"/>
    <p:sldId id="265" r:id="rId8"/>
    <p:sldId id="266" r:id="rId9"/>
    <p:sldId id="267" r:id="rId10"/>
    <p:sldId id="268" r:id="rId11"/>
    <p:sldId id="269" r:id="rId12"/>
    <p:sldId id="270" r:id="rId13"/>
    <p:sldId id="271" r:id="rId14"/>
    <p:sldId id="261" r:id="rId15"/>
    <p:sldId id="262" r:id="rId16"/>
    <p:sldId id="263"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F6F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953" autoAdjust="0"/>
    <p:restoredTop sz="94660"/>
  </p:normalViewPr>
  <p:slideViewPr>
    <p:cSldViewPr snapToGrid="0">
      <p:cViewPr varScale="1">
        <p:scale>
          <a:sx n="72" d="100"/>
          <a:sy n="72" d="100"/>
        </p:scale>
        <p:origin x="86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3-26T14:33:27.562"/>
    </inkml:context>
    <inkml:brush xml:id="br0">
      <inkml:brushProperty name="width" value="0.1" units="cm"/>
      <inkml:brushProperty name="height" value="0.1" units="cm"/>
      <inkml:brushProperty name="color" value="#FFFFFF"/>
    </inkml:brush>
  </inkml:definitions>
  <inkml:trace contextRef="#ctx0" brushRef="#br0">1 0 128,'0'6'0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descr="Tag=AccentColor&#10;Flavor=Light&#10;Target=FillAndLine">
            <a:extLst>
              <a:ext uri="{FF2B5EF4-FFF2-40B4-BE49-F238E27FC236}">
                <a16:creationId xmlns:a16="http://schemas.microsoft.com/office/drawing/2014/main" id="{DA381740-063A-41A4-836D-85D14980EEF0}"/>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24EF9DF8-704A-44AE-8850-307DDACC9387}"/>
              </a:ext>
            </a:extLst>
          </p:cNvPr>
          <p:cNvSpPr>
            <a:spLocks noGrp="1"/>
          </p:cNvSpPr>
          <p:nvPr>
            <p:ph type="ctrTitle"/>
          </p:nvPr>
        </p:nvSpPr>
        <p:spPr>
          <a:xfrm>
            <a:off x="841248" y="448056"/>
            <a:ext cx="10515600" cy="4069080"/>
          </a:xfrm>
        </p:spPr>
        <p:txBody>
          <a:bodyPr anchor="b">
            <a:noAutofit/>
          </a:bodyPr>
          <a:lstStyle>
            <a:lvl1pPr algn="l">
              <a:defRPr sz="9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CC72E09-06F3-48B9-9B95-DE15EC98017B}"/>
              </a:ext>
            </a:extLst>
          </p:cNvPr>
          <p:cNvSpPr>
            <a:spLocks noGrp="1"/>
          </p:cNvSpPr>
          <p:nvPr>
            <p:ph type="subTitle" idx="1"/>
          </p:nvPr>
        </p:nvSpPr>
        <p:spPr>
          <a:xfrm>
            <a:off x="841248" y="4983480"/>
            <a:ext cx="10515600" cy="1124712"/>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11CD474-E5E1-4D01-97F6-0C9FC09332C0}"/>
              </a:ext>
            </a:extLst>
          </p:cNvPr>
          <p:cNvSpPr>
            <a:spLocks noGrp="1"/>
          </p:cNvSpPr>
          <p:nvPr>
            <p:ph type="dt" sz="half" idx="10"/>
          </p:nvPr>
        </p:nvSpPr>
        <p:spPr/>
        <p:txBody>
          <a:bodyPr/>
          <a:lstStyle/>
          <a:p>
            <a:fld id="{72345051-2045-45DA-935E-2E3CA1A69ADC}" type="datetimeFigureOut">
              <a:rPr lang="en-US" smtClean="0"/>
              <a:t>3/27/2020</a:t>
            </a:fld>
            <a:endParaRPr lang="en-US"/>
          </a:p>
        </p:txBody>
      </p:sp>
      <p:sp>
        <p:nvSpPr>
          <p:cNvPr id="5" name="Footer Placeholder 4">
            <a:extLst>
              <a:ext uri="{FF2B5EF4-FFF2-40B4-BE49-F238E27FC236}">
                <a16:creationId xmlns:a16="http://schemas.microsoft.com/office/drawing/2014/main" id="{C636BBC7-EB9B-4B36-88E9-DBF65D270E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8786C7-DD8D-492F-9A9A-A7B3EBE27FE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116489245"/>
      </p:ext>
    </p:extLst>
  </p:cSld>
  <p:clrMapOvr>
    <a:masterClrMapping/>
  </p:clrMapOvr>
  <p:transition spd="slow">
    <p:randomBar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D02BC-5A24-47F7-A4DF-B93FBC0C51B0}"/>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8E9219E-EE74-4093-94D6-F663E059C504}"/>
              </a:ext>
            </a:extLst>
          </p:cNvPr>
          <p:cNvSpPr>
            <a:spLocks noGrp="1"/>
          </p:cNvSpPr>
          <p:nvPr>
            <p:ph idx="1"/>
          </p:nvPr>
        </p:nvSpPr>
        <p:spPr>
          <a:xfrm>
            <a:off x="838200" y="1929384"/>
            <a:ext cx="10515600" cy="4251960"/>
          </a:xfrm>
        </p:spPr>
        <p:txBody>
          <a:bodyPr>
            <a:normAutofit/>
          </a:bodyPr>
          <a:lstStyle>
            <a:lvl1pPr>
              <a:defRPr sz="28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2A61642-BFBA-48AE-A29C-C2AA7386AE95}"/>
              </a:ext>
            </a:extLst>
          </p:cNvPr>
          <p:cNvSpPr>
            <a:spLocks noGrp="1"/>
          </p:cNvSpPr>
          <p:nvPr>
            <p:ph type="dt" sz="half" idx="10"/>
          </p:nvPr>
        </p:nvSpPr>
        <p:spPr/>
        <p:txBody>
          <a:bodyPr/>
          <a:lstStyle/>
          <a:p>
            <a:fld id="{72345051-2045-45DA-935E-2E3CA1A69ADC}" type="datetimeFigureOut">
              <a:rPr lang="en-US" smtClean="0"/>
              <a:t>3/27/2020</a:t>
            </a:fld>
            <a:endParaRPr lang="en-US"/>
          </a:p>
        </p:txBody>
      </p:sp>
      <p:sp>
        <p:nvSpPr>
          <p:cNvPr id="5" name="Footer Placeholder 4">
            <a:extLst>
              <a:ext uri="{FF2B5EF4-FFF2-40B4-BE49-F238E27FC236}">
                <a16:creationId xmlns:a16="http://schemas.microsoft.com/office/drawing/2014/main" id="{2AD2029B-6646-4DBF-A302-76A513FC64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6D4DFD-766F-4E45-A00C-2B5E8CE9A90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7" descr="Tag=AccentColor&#10;Flavor=Light&#10;Target=FillAndLine">
            <a:extLst>
              <a:ext uri="{FF2B5EF4-FFF2-40B4-BE49-F238E27FC236}">
                <a16:creationId xmlns:a16="http://schemas.microsoft.com/office/drawing/2014/main" id="{EBDD1931-9E86-4402-9A68-33A2D9EFB198}"/>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971122558"/>
      </p:ext>
    </p:extLst>
  </p:cSld>
  <p:clrMapOvr>
    <a:masterClrMapping/>
  </p:clrMapOvr>
  <p:transition spd="slow">
    <p:randomBar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218C0-6540-400C-BB51-353D5FD5CB00}"/>
              </a:ext>
            </a:extLst>
          </p:cNvPr>
          <p:cNvSpPr>
            <a:spLocks noGrp="1"/>
          </p:cNvSpPr>
          <p:nvPr>
            <p:ph type="title"/>
          </p:nvPr>
        </p:nvSpPr>
        <p:spPr>
          <a:xfrm>
            <a:off x="841248" y="448056"/>
            <a:ext cx="10515600" cy="4069080"/>
          </a:xfrm>
        </p:spPr>
        <p:txBody>
          <a:bodyPr anchor="b">
            <a:normAutofit/>
          </a:bodyPr>
          <a:lstStyle>
            <a:lvl1pPr>
              <a:defRPr sz="8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A81CD69-43B3-4FF7-AA41-30C36C957E65}"/>
              </a:ext>
            </a:extLst>
          </p:cNvPr>
          <p:cNvSpPr>
            <a:spLocks noGrp="1"/>
          </p:cNvSpPr>
          <p:nvPr>
            <p:ph type="body" idx="1"/>
          </p:nvPr>
        </p:nvSpPr>
        <p:spPr>
          <a:xfrm>
            <a:off x="841248" y="4983480"/>
            <a:ext cx="10515600" cy="1124712"/>
          </a:xfrm>
        </p:spPr>
        <p:txBody>
          <a:bodyPr>
            <a:normAutofit/>
          </a:bodyPr>
          <a:lstStyle>
            <a:lvl1pPr marL="0" indent="0">
              <a:buNone/>
              <a:defRPr sz="2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BF300D-5CBE-47E9-A193-E23C8314D0EA}"/>
              </a:ext>
            </a:extLst>
          </p:cNvPr>
          <p:cNvSpPr>
            <a:spLocks noGrp="1"/>
          </p:cNvSpPr>
          <p:nvPr>
            <p:ph type="dt" sz="half" idx="10"/>
          </p:nvPr>
        </p:nvSpPr>
        <p:spPr/>
        <p:txBody>
          <a:bodyPr/>
          <a:lstStyle/>
          <a:p>
            <a:fld id="{72345051-2045-45DA-935E-2E3CA1A69ADC}" type="datetimeFigureOut">
              <a:rPr lang="en-US" smtClean="0"/>
              <a:t>3/27/2020</a:t>
            </a:fld>
            <a:endParaRPr lang="en-US"/>
          </a:p>
        </p:txBody>
      </p:sp>
      <p:sp>
        <p:nvSpPr>
          <p:cNvPr id="5" name="Footer Placeholder 4">
            <a:extLst>
              <a:ext uri="{FF2B5EF4-FFF2-40B4-BE49-F238E27FC236}">
                <a16:creationId xmlns:a16="http://schemas.microsoft.com/office/drawing/2014/main" id="{56E7DF3F-C51A-4DB1-9FCE-E3E0D8E925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269CF4-FAAB-44EF-A2A5-8352B4AA384F}"/>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7" name="Rectangle 6" descr="Tag=AccentColor&#10;Flavor=Light&#10;Target=FillAndLine">
            <a:extLst>
              <a:ext uri="{FF2B5EF4-FFF2-40B4-BE49-F238E27FC236}">
                <a16:creationId xmlns:a16="http://schemas.microsoft.com/office/drawing/2014/main" id="{417A8947-4521-4FE1-8E44-27363435CE1B}"/>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568908724"/>
      </p:ext>
    </p:extLst>
  </p:cSld>
  <p:clrMapOvr>
    <a:masterClrMapping/>
  </p:clrMapOvr>
  <p:transition spd="slow">
    <p:randomBar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DE264-531D-49C1-A8AF-2B4C1D218FAB}"/>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4B9A1B8-2F1B-46AA-858A-CFFF5AF7CEB0}"/>
              </a:ext>
            </a:extLst>
          </p:cNvPr>
          <p:cNvSpPr>
            <a:spLocks noGrp="1"/>
          </p:cNvSpPr>
          <p:nvPr>
            <p:ph sz="half" idx="1"/>
          </p:nvPr>
        </p:nvSpPr>
        <p:spPr>
          <a:xfrm>
            <a:off x="838200" y="1929384"/>
            <a:ext cx="5181600" cy="42519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6E6B9631-18C0-43BD-8AF3-9137D6D4C234}"/>
              </a:ext>
            </a:extLst>
          </p:cNvPr>
          <p:cNvSpPr>
            <a:spLocks noGrp="1"/>
          </p:cNvSpPr>
          <p:nvPr>
            <p:ph sz="half" idx="2"/>
          </p:nvPr>
        </p:nvSpPr>
        <p:spPr>
          <a:xfrm>
            <a:off x="6172200" y="1929384"/>
            <a:ext cx="5181600" cy="42519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9032FCA-14C6-4497-9C27-3F58062442CE}"/>
              </a:ext>
            </a:extLst>
          </p:cNvPr>
          <p:cNvSpPr>
            <a:spLocks noGrp="1"/>
          </p:cNvSpPr>
          <p:nvPr>
            <p:ph type="dt" sz="half" idx="10"/>
          </p:nvPr>
        </p:nvSpPr>
        <p:spPr/>
        <p:txBody>
          <a:bodyPr/>
          <a:lstStyle/>
          <a:p>
            <a:fld id="{72345051-2045-45DA-935E-2E3CA1A69ADC}" type="datetimeFigureOut">
              <a:rPr lang="en-US" smtClean="0"/>
              <a:t>3/27/2020</a:t>
            </a:fld>
            <a:endParaRPr lang="en-US"/>
          </a:p>
        </p:txBody>
      </p:sp>
      <p:sp>
        <p:nvSpPr>
          <p:cNvPr id="6" name="Footer Placeholder 5">
            <a:extLst>
              <a:ext uri="{FF2B5EF4-FFF2-40B4-BE49-F238E27FC236}">
                <a16:creationId xmlns:a16="http://schemas.microsoft.com/office/drawing/2014/main" id="{961E5057-693B-4E10-958E-0ABE79FEC7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0CECB1-0A35-4C10-9D3D-FE4404283011}"/>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9" name="Rectangle 8" descr="Tag=AccentColor&#10;Flavor=Light&#10;Target=FillAndLine">
            <a:extLst>
              <a:ext uri="{FF2B5EF4-FFF2-40B4-BE49-F238E27FC236}">
                <a16:creationId xmlns:a16="http://schemas.microsoft.com/office/drawing/2014/main" id="{2FAAC677-2D37-4F63-9C4B-711A2988EE0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21563428"/>
      </p:ext>
    </p:extLst>
  </p:cSld>
  <p:clrMapOvr>
    <a:masterClrMapping/>
  </p:clrMapOvr>
  <p:transition spd="slow">
    <p:randomBar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AE282-8875-4F49-AB21-E1C2BCAEA1F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1712EA2-EF8C-4F18-BECF-AD121F72816A}"/>
              </a:ext>
            </a:extLst>
          </p:cNvPr>
          <p:cNvSpPr>
            <a:spLocks noGrp="1"/>
          </p:cNvSpPr>
          <p:nvPr>
            <p:ph type="body" idx="1"/>
          </p:nvPr>
        </p:nvSpPr>
        <p:spPr>
          <a:xfrm>
            <a:off x="839788" y="1938528"/>
            <a:ext cx="5157787"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7B59D4-E93F-40C1-A1A2-F1867830C678}"/>
              </a:ext>
            </a:extLst>
          </p:cNvPr>
          <p:cNvSpPr>
            <a:spLocks noGrp="1"/>
          </p:cNvSpPr>
          <p:nvPr>
            <p:ph sz="half" idx="2"/>
          </p:nvPr>
        </p:nvSpPr>
        <p:spPr>
          <a:xfrm>
            <a:off x="839788" y="2926080"/>
            <a:ext cx="5157787" cy="32644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6E810616-1C77-42AE-8449-D0B64E2B8475}"/>
              </a:ext>
            </a:extLst>
          </p:cNvPr>
          <p:cNvSpPr>
            <a:spLocks noGrp="1"/>
          </p:cNvSpPr>
          <p:nvPr>
            <p:ph type="body" sz="quarter" idx="3"/>
          </p:nvPr>
        </p:nvSpPr>
        <p:spPr>
          <a:xfrm>
            <a:off x="6172200" y="1938528"/>
            <a:ext cx="5183188"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A74E172-AFE8-48E4-BBB0-CA6D4EC1127C}"/>
              </a:ext>
            </a:extLst>
          </p:cNvPr>
          <p:cNvSpPr>
            <a:spLocks noGrp="1"/>
          </p:cNvSpPr>
          <p:nvPr>
            <p:ph sz="quarter" idx="4"/>
          </p:nvPr>
        </p:nvSpPr>
        <p:spPr>
          <a:xfrm>
            <a:off x="6172200" y="2926080"/>
            <a:ext cx="5183188" cy="32644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C9407CC-270D-4C98-B95C-7AE67D2E1913}"/>
              </a:ext>
            </a:extLst>
          </p:cNvPr>
          <p:cNvSpPr>
            <a:spLocks noGrp="1"/>
          </p:cNvSpPr>
          <p:nvPr>
            <p:ph type="dt" sz="half" idx="10"/>
          </p:nvPr>
        </p:nvSpPr>
        <p:spPr/>
        <p:txBody>
          <a:bodyPr/>
          <a:lstStyle/>
          <a:p>
            <a:fld id="{72345051-2045-45DA-935E-2E3CA1A69ADC}" type="datetimeFigureOut">
              <a:rPr lang="en-US" smtClean="0"/>
              <a:t>3/27/2020</a:t>
            </a:fld>
            <a:endParaRPr lang="en-US"/>
          </a:p>
        </p:txBody>
      </p:sp>
      <p:sp>
        <p:nvSpPr>
          <p:cNvPr id="8" name="Footer Placeholder 7">
            <a:extLst>
              <a:ext uri="{FF2B5EF4-FFF2-40B4-BE49-F238E27FC236}">
                <a16:creationId xmlns:a16="http://schemas.microsoft.com/office/drawing/2014/main" id="{454070D5-9B7B-47FC-9F75-F6AD9607452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28EAC17-33BE-4265-8C06-644C2D34FD3C}"/>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11" name="Rectangle 10" descr="Tag=AccentColor&#10;Flavor=Light&#10;Target=FillAndLine">
            <a:extLst>
              <a:ext uri="{FF2B5EF4-FFF2-40B4-BE49-F238E27FC236}">
                <a16:creationId xmlns:a16="http://schemas.microsoft.com/office/drawing/2014/main" id="{F634C457-AEBF-47D7-9200-BAD05D138B1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326621985"/>
      </p:ext>
    </p:extLst>
  </p:cSld>
  <p:clrMapOvr>
    <a:masterClrMapping/>
  </p:clrMapOvr>
  <p:transition spd="slow">
    <p:randomBar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E9AC0-40CD-4451-BF00-5E2FC7B7451B}"/>
              </a:ext>
            </a:extLst>
          </p:cNvPr>
          <p:cNvSpPr>
            <a:spLocks noGrp="1"/>
          </p:cNvSpPr>
          <p:nvPr>
            <p:ph type="title"/>
          </p:nvPr>
        </p:nvSpPr>
        <p:spPr>
          <a:xfrm>
            <a:off x="2203704" y="1728216"/>
            <a:ext cx="7781544" cy="3392424"/>
          </a:xfrm>
        </p:spPr>
        <p:txBody>
          <a:bodyPr>
            <a:normAutofit/>
          </a:bodyPr>
          <a:lstStyle>
            <a:lvl1pPr algn="ctr">
              <a:defRPr sz="78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C6FD9A32-9C83-452B-BC69-CC6E95D3C93C}"/>
              </a:ext>
            </a:extLst>
          </p:cNvPr>
          <p:cNvSpPr>
            <a:spLocks noGrp="1"/>
          </p:cNvSpPr>
          <p:nvPr>
            <p:ph type="dt" sz="half" idx="10"/>
          </p:nvPr>
        </p:nvSpPr>
        <p:spPr/>
        <p:txBody>
          <a:bodyPr/>
          <a:lstStyle/>
          <a:p>
            <a:fld id="{72345051-2045-45DA-935E-2E3CA1A69ADC}" type="datetimeFigureOut">
              <a:rPr lang="en-US" smtClean="0"/>
              <a:t>3/27/2020</a:t>
            </a:fld>
            <a:endParaRPr lang="en-US"/>
          </a:p>
        </p:txBody>
      </p:sp>
      <p:sp>
        <p:nvSpPr>
          <p:cNvPr id="4" name="Footer Placeholder 3">
            <a:extLst>
              <a:ext uri="{FF2B5EF4-FFF2-40B4-BE49-F238E27FC236}">
                <a16:creationId xmlns:a16="http://schemas.microsoft.com/office/drawing/2014/main" id="{6B87B83E-E23E-42DE-876D-F55908A97DC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61C03A8-D428-4010-B413-13B1E992262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6" name="Rectangle 6" descr="Tag=AccentColor&#10;Flavor=Light&#10;Target=FillAndLine">
            <a:extLst>
              <a:ext uri="{FF2B5EF4-FFF2-40B4-BE49-F238E27FC236}">
                <a16:creationId xmlns:a16="http://schemas.microsoft.com/office/drawing/2014/main" id="{17F03060-85EC-4182-8C18-C6EE0D373E4B}"/>
              </a:ext>
            </a:extLst>
          </p:cNvPr>
          <p:cNvSpPr/>
          <p:nvPr/>
        </p:nvSpPr>
        <p:spPr>
          <a:xfrm>
            <a:off x="3974206" y="5126892"/>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793614137"/>
      </p:ext>
    </p:extLst>
  </p:cSld>
  <p:clrMapOvr>
    <a:masterClrMapping/>
  </p:clrMapOvr>
  <p:transition spd="slow">
    <p:randomBar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2816A0-77C4-4A3F-87BD-A7321E3C84D2}"/>
              </a:ext>
            </a:extLst>
          </p:cNvPr>
          <p:cNvSpPr>
            <a:spLocks noGrp="1"/>
          </p:cNvSpPr>
          <p:nvPr>
            <p:ph type="dt" sz="half" idx="10"/>
          </p:nvPr>
        </p:nvSpPr>
        <p:spPr/>
        <p:txBody>
          <a:bodyPr/>
          <a:lstStyle/>
          <a:p>
            <a:fld id="{72345051-2045-45DA-935E-2E3CA1A69ADC}" type="datetimeFigureOut">
              <a:rPr lang="en-US" smtClean="0"/>
              <a:t>3/27/2020</a:t>
            </a:fld>
            <a:endParaRPr lang="en-US"/>
          </a:p>
        </p:txBody>
      </p:sp>
      <p:sp>
        <p:nvSpPr>
          <p:cNvPr id="3" name="Footer Placeholder 2">
            <a:extLst>
              <a:ext uri="{FF2B5EF4-FFF2-40B4-BE49-F238E27FC236}">
                <a16:creationId xmlns:a16="http://schemas.microsoft.com/office/drawing/2014/main" id="{A5FC3464-F026-4C77-9441-55ECA5054D5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87D9257-BADE-4D0B-AF0B-D09FE95FA078}"/>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2119667051"/>
      </p:ext>
    </p:extLst>
  </p:cSld>
  <p:clrMapOvr>
    <a:masterClrMapping/>
  </p:clrMapOvr>
  <p:transition spd="slow">
    <p:randomBar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1C48E-F751-45A2-9010-208B81EDBE69}"/>
              </a:ext>
            </a:extLst>
          </p:cNvPr>
          <p:cNvSpPr>
            <a:spLocks noGrp="1"/>
          </p:cNvSpPr>
          <p:nvPr>
            <p:ph type="title"/>
          </p:nvPr>
        </p:nvSpPr>
        <p:spPr>
          <a:xfrm>
            <a:off x="839788" y="457200"/>
            <a:ext cx="3932237" cy="3429000"/>
          </a:xfrm>
        </p:spPr>
        <p:txBody>
          <a:bodyPr anchor="b">
            <a:normAutofit/>
          </a:bodyPr>
          <a:lstStyle>
            <a:lvl1pPr>
              <a:defRPr sz="6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9D501F6-8430-4758-8636-74D68E990EC3}"/>
              </a:ext>
            </a:extLst>
          </p:cNvPr>
          <p:cNvSpPr>
            <a:spLocks noGrp="1"/>
          </p:cNvSpPr>
          <p:nvPr>
            <p:ph idx="1"/>
          </p:nvPr>
        </p:nvSpPr>
        <p:spPr>
          <a:xfrm>
            <a:off x="5303520" y="548640"/>
            <a:ext cx="6053328" cy="5431536"/>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E79DC39-A29C-494C-98B6-999746C5F38A}"/>
              </a:ext>
            </a:extLst>
          </p:cNvPr>
          <p:cNvSpPr>
            <a:spLocks noGrp="1"/>
          </p:cNvSpPr>
          <p:nvPr>
            <p:ph type="body" sz="half" idx="2"/>
          </p:nvPr>
        </p:nvSpPr>
        <p:spPr>
          <a:xfrm>
            <a:off x="839788" y="3977640"/>
            <a:ext cx="3932237"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84C988-A6DB-469A-B8AA-31866F36E83D}"/>
              </a:ext>
            </a:extLst>
          </p:cNvPr>
          <p:cNvSpPr>
            <a:spLocks noGrp="1"/>
          </p:cNvSpPr>
          <p:nvPr>
            <p:ph type="dt" sz="half" idx="10"/>
          </p:nvPr>
        </p:nvSpPr>
        <p:spPr/>
        <p:txBody>
          <a:bodyPr/>
          <a:lstStyle/>
          <a:p>
            <a:fld id="{72345051-2045-45DA-935E-2E3CA1A69ADC}" type="datetimeFigureOut">
              <a:rPr lang="en-US" smtClean="0"/>
              <a:t>3/27/2020</a:t>
            </a:fld>
            <a:endParaRPr lang="en-US"/>
          </a:p>
        </p:txBody>
      </p:sp>
      <p:sp>
        <p:nvSpPr>
          <p:cNvPr id="6" name="Footer Placeholder 5">
            <a:extLst>
              <a:ext uri="{FF2B5EF4-FFF2-40B4-BE49-F238E27FC236}">
                <a16:creationId xmlns:a16="http://schemas.microsoft.com/office/drawing/2014/main" id="{02BC39C3-81EB-4828-9AD3-2F1FAC521E6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059376C-9810-49A5-BC9A-4E6A02175273}"/>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B9F96F3A-E64D-4401-B02C-BCD5CAA97CFF}"/>
              </a:ext>
            </a:extLst>
          </p:cNvPr>
          <p:cNvSpPr/>
          <p:nvPr/>
        </p:nvSpPr>
        <p:spPr>
          <a:xfrm rot="5400000">
            <a:off x="2797492"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96868745"/>
      </p:ext>
    </p:extLst>
  </p:cSld>
  <p:clrMapOvr>
    <a:masterClrMapping/>
  </p:clrMapOvr>
  <p:transition spd="slow">
    <p:randomBar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37704-80BD-41B0-8395-41618EC3AFBC}"/>
              </a:ext>
            </a:extLst>
          </p:cNvPr>
          <p:cNvSpPr>
            <a:spLocks noGrp="1"/>
          </p:cNvSpPr>
          <p:nvPr>
            <p:ph type="title"/>
          </p:nvPr>
        </p:nvSpPr>
        <p:spPr>
          <a:xfrm>
            <a:off x="839788" y="457200"/>
            <a:ext cx="3931920" cy="3429000"/>
          </a:xfrm>
        </p:spPr>
        <p:txBody>
          <a:bodyPr anchor="b">
            <a:normAutofit/>
          </a:bodyPr>
          <a:lstStyle>
            <a:lvl1pPr>
              <a:defRPr sz="60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14DA4032-EC66-4974-BD30-898B60E4B562}"/>
              </a:ext>
            </a:extLst>
          </p:cNvPr>
          <p:cNvSpPr>
            <a:spLocks noGrp="1"/>
          </p:cNvSpPr>
          <p:nvPr>
            <p:ph type="pic" idx="1"/>
          </p:nvPr>
        </p:nvSpPr>
        <p:spPr>
          <a:xfrm>
            <a:off x="5303520" y="548640"/>
            <a:ext cx="6053328" cy="543153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21802D0-5574-4631-BA49-92362F8E40DC}"/>
              </a:ext>
            </a:extLst>
          </p:cNvPr>
          <p:cNvSpPr>
            <a:spLocks noGrp="1"/>
          </p:cNvSpPr>
          <p:nvPr>
            <p:ph type="body" sz="half" idx="2"/>
          </p:nvPr>
        </p:nvSpPr>
        <p:spPr>
          <a:xfrm>
            <a:off x="839788" y="3977640"/>
            <a:ext cx="3931920"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62C2F5B-DDDD-4E64-94A9-99E46F4B06A0}"/>
              </a:ext>
            </a:extLst>
          </p:cNvPr>
          <p:cNvSpPr>
            <a:spLocks noGrp="1"/>
          </p:cNvSpPr>
          <p:nvPr>
            <p:ph type="dt" sz="half" idx="10"/>
          </p:nvPr>
        </p:nvSpPr>
        <p:spPr/>
        <p:txBody>
          <a:bodyPr/>
          <a:lstStyle/>
          <a:p>
            <a:fld id="{72345051-2045-45DA-935E-2E3CA1A69ADC}" type="datetimeFigureOut">
              <a:rPr lang="en-US" smtClean="0"/>
              <a:t>3/27/2020</a:t>
            </a:fld>
            <a:endParaRPr lang="en-US"/>
          </a:p>
        </p:txBody>
      </p:sp>
      <p:sp>
        <p:nvSpPr>
          <p:cNvPr id="6" name="Footer Placeholder 5">
            <a:extLst>
              <a:ext uri="{FF2B5EF4-FFF2-40B4-BE49-F238E27FC236}">
                <a16:creationId xmlns:a16="http://schemas.microsoft.com/office/drawing/2014/main" id="{D4FA8D36-8865-48E7-8249-ED729A5F70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0F98C3-0B62-4361-8408-A01F70807CDB}"/>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FE511AB6-FEAF-4549-BA88-0764BD10B63D}"/>
              </a:ext>
            </a:extLst>
          </p:cNvPr>
          <p:cNvSpPr/>
          <p:nvPr/>
        </p:nvSpPr>
        <p:spPr>
          <a:xfrm rot="5400000">
            <a:off x="2798064"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62731808"/>
      </p:ext>
    </p:extLst>
  </p:cSld>
  <p:clrMapOvr>
    <a:masterClrMapping/>
  </p:clrMapOvr>
  <p:transition spd="slow">
    <p:randomBar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7CF8D-FF51-4FD8-B968-A2C85073478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661A953-02EA-491B-A215-AF8420D74D3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4084D1E-BC98-44E4-8D2C-89CCDC293331}"/>
              </a:ext>
            </a:extLst>
          </p:cNvPr>
          <p:cNvSpPr>
            <a:spLocks noGrp="1"/>
          </p:cNvSpPr>
          <p:nvPr>
            <p:ph type="dt" sz="half" idx="10"/>
          </p:nvPr>
        </p:nvSpPr>
        <p:spPr/>
        <p:txBody>
          <a:bodyPr/>
          <a:lstStyle/>
          <a:p>
            <a:fld id="{72345051-2045-45DA-935E-2E3CA1A69ADC}" type="datetimeFigureOut">
              <a:rPr lang="en-US" smtClean="0"/>
              <a:t>3/27/2020</a:t>
            </a:fld>
            <a:endParaRPr lang="en-US"/>
          </a:p>
        </p:txBody>
      </p:sp>
      <p:sp>
        <p:nvSpPr>
          <p:cNvPr id="5" name="Footer Placeholder 4">
            <a:extLst>
              <a:ext uri="{FF2B5EF4-FFF2-40B4-BE49-F238E27FC236}">
                <a16:creationId xmlns:a16="http://schemas.microsoft.com/office/drawing/2014/main" id="{513019EB-9C2B-4833-B72A-1476941597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F6E764-5688-45F5-94ED-A7357D2F568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2925898508"/>
      </p:ext>
    </p:extLst>
  </p:cSld>
  <p:clrMapOvr>
    <a:masterClrMapping/>
  </p:clrMapOvr>
  <p:transition spd="slow">
    <p:randomBar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0E3CB6-3025-40BF-A04B-A7B0CB4C01F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EDD5CB3-8B24-48C7-89D3-8DCAD36A453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0BC931-E2BF-4C1D-91AA-89F82F8268B2}"/>
              </a:ext>
            </a:extLst>
          </p:cNvPr>
          <p:cNvSpPr>
            <a:spLocks noGrp="1"/>
          </p:cNvSpPr>
          <p:nvPr>
            <p:ph type="dt" sz="half" idx="10"/>
          </p:nvPr>
        </p:nvSpPr>
        <p:spPr/>
        <p:txBody>
          <a:bodyPr/>
          <a:lstStyle/>
          <a:p>
            <a:fld id="{72345051-2045-45DA-935E-2E3CA1A69ADC}" type="datetimeFigureOut">
              <a:rPr lang="en-US" smtClean="0"/>
              <a:t>3/27/2020</a:t>
            </a:fld>
            <a:endParaRPr lang="en-US"/>
          </a:p>
        </p:txBody>
      </p:sp>
      <p:sp>
        <p:nvSpPr>
          <p:cNvPr id="5" name="Footer Placeholder 4">
            <a:extLst>
              <a:ext uri="{FF2B5EF4-FFF2-40B4-BE49-F238E27FC236}">
                <a16:creationId xmlns:a16="http://schemas.microsoft.com/office/drawing/2014/main" id="{7548A135-AEE9-4483-957E-3D143318DD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8DEFD4-A052-46B3-B2AE-F3091D8A2F7B}"/>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180979213"/>
      </p:ext>
    </p:extLst>
  </p:cSld>
  <p:clrMapOvr>
    <a:masterClrMapping/>
  </p:clrMapOvr>
  <p:transition spd="slow">
    <p:randomBar dir="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72D13B-FFCB-4650-AD3C-CB503735257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D0CA9470-DF15-46A1-BF0E-8A5367A4B0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63047CB-E94D-482F-BACA-681E96C0EC2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72345051-2045-45DA-935E-2E3CA1A69ADC}" type="datetimeFigureOut">
              <a:rPr lang="en-US" smtClean="0"/>
              <a:t>3/27/2020</a:t>
            </a:fld>
            <a:endParaRPr lang="en-US"/>
          </a:p>
        </p:txBody>
      </p:sp>
      <p:sp>
        <p:nvSpPr>
          <p:cNvPr id="5" name="Footer Placeholder 4">
            <a:extLst>
              <a:ext uri="{FF2B5EF4-FFF2-40B4-BE49-F238E27FC236}">
                <a16:creationId xmlns:a16="http://schemas.microsoft.com/office/drawing/2014/main" id="{2CFDA4B5-E797-42FC-8B7A-2294DF24A3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78ED201-6D0E-422C-B4EC-566A3DC2980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A7CD31F4-64FA-4BA0-9498-67783267A8C8}" type="slidenum">
              <a:rPr lang="en-US" smtClean="0"/>
              <a:t>‹#›</a:t>
            </a:fld>
            <a:endParaRPr lang="en-US"/>
          </a:p>
        </p:txBody>
      </p:sp>
    </p:spTree>
    <p:extLst>
      <p:ext uri="{BB962C8B-B14F-4D97-AF65-F5344CB8AC3E}">
        <p14:creationId xmlns:p14="http://schemas.microsoft.com/office/powerpoint/2010/main" val="1807671587"/>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25" r:id="rId6"/>
    <p:sldLayoutId id="2147483721" r:id="rId7"/>
    <p:sldLayoutId id="2147483722" r:id="rId8"/>
    <p:sldLayoutId id="2147483723" r:id="rId9"/>
    <p:sldLayoutId id="2147483724" r:id="rId10"/>
    <p:sldLayoutId id="2147483726" r:id="rId11"/>
  </p:sldLayoutIdLst>
  <p:transition spd="slow">
    <p:randomBar dir="vert"/>
  </p:transition>
  <p:txStyles>
    <p:titleStyle>
      <a:lvl1pPr algn="l" defTabSz="914400" rtl="0" eaLnBrk="1" latinLnBrk="0" hangingPunct="1">
        <a:lnSpc>
          <a:spcPct val="100000"/>
        </a:lnSpc>
        <a:spcBef>
          <a:spcPct val="0"/>
        </a:spcBef>
        <a:buNone/>
        <a:defRPr sz="5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hyperlink" Target="https://www.flickr.com/photos/dgeezer/3475981664/" TargetMode="External"/><Relationship Id="rId2" Type="http://schemas.openxmlformats.org/officeDocument/2006/relationships/image" Target="../media/image3.jpg"/><Relationship Id="rId1" Type="http://schemas.openxmlformats.org/officeDocument/2006/relationships/slideLayout" Target="../slideLayouts/slideLayout8.xml"/><Relationship Id="rId5" Type="http://schemas.openxmlformats.org/officeDocument/2006/relationships/hyperlink" Target="http://wikivisually.com/wiki/Margaret_Macdonald_Mackintosh" TargetMode="External"/><Relationship Id="rId4" Type="http://schemas.openxmlformats.org/officeDocument/2006/relationships/image" Target="../media/image4.JPG"/></Relationships>
</file>

<file path=ppt/slides/_rels/slide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customXml" Target="../ink/ink1.xml"/><Relationship Id="rId1" Type="http://schemas.openxmlformats.org/officeDocument/2006/relationships/slideLayout" Target="../slideLayouts/slideLayout9.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8.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sv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3.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s>
</file>

<file path=ppt/slides/_rels/slide1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 Id="rId5" Type="http://schemas.openxmlformats.org/officeDocument/2006/relationships/image" Target="../media/image32.png"/><Relationship Id="rId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D35AE2F-5E3A-49D9-8DE1-8A333BA408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DFA847E0-990C-4E18-BABC-1149C23D4E91}"/>
              </a:ext>
            </a:extLst>
          </p:cNvPr>
          <p:cNvPicPr>
            <a:picLocks noChangeAspect="1"/>
          </p:cNvPicPr>
          <p:nvPr/>
        </p:nvPicPr>
        <p:blipFill rotWithShape="1">
          <a:blip r:embed="rId2">
            <a:alphaModFix/>
          </a:blip>
          <a:srcRect l="283" r="10850"/>
          <a:stretch/>
        </p:blipFill>
        <p:spPr>
          <a:xfrm>
            <a:off x="22" y="10"/>
            <a:ext cx="12188930" cy="6857990"/>
          </a:xfrm>
          <a:prstGeom prst="rect">
            <a:avLst/>
          </a:prstGeom>
        </p:spPr>
      </p:pic>
      <p:sp>
        <p:nvSpPr>
          <p:cNvPr id="11" name="Rectangle 6">
            <a:extLst>
              <a:ext uri="{FF2B5EF4-FFF2-40B4-BE49-F238E27FC236}">
                <a16:creationId xmlns:a16="http://schemas.microsoft.com/office/drawing/2014/main" id="{79EB4626-023C-436D-9F57-9EB4608090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38200" y="720953"/>
            <a:ext cx="10515600" cy="5416094"/>
          </a:xfrm>
          <a:custGeom>
            <a:avLst/>
            <a:gdLst>
              <a:gd name="connsiteX0" fmla="*/ 0 w 10515600"/>
              <a:gd name="connsiteY0" fmla="*/ 902700 h 5416094"/>
              <a:gd name="connsiteX1" fmla="*/ 902700 w 10515600"/>
              <a:gd name="connsiteY1" fmla="*/ 0 h 5416094"/>
              <a:gd name="connsiteX2" fmla="*/ 1746919 w 10515600"/>
              <a:gd name="connsiteY2" fmla="*/ 0 h 5416094"/>
              <a:gd name="connsiteX3" fmla="*/ 2242731 w 10515600"/>
              <a:gd name="connsiteY3" fmla="*/ 0 h 5416094"/>
              <a:gd name="connsiteX4" fmla="*/ 2912746 w 10515600"/>
              <a:gd name="connsiteY4" fmla="*/ 0 h 5416094"/>
              <a:gd name="connsiteX5" fmla="*/ 3321456 w 10515600"/>
              <a:gd name="connsiteY5" fmla="*/ 0 h 5416094"/>
              <a:gd name="connsiteX6" fmla="*/ 4165675 w 10515600"/>
              <a:gd name="connsiteY6" fmla="*/ 0 h 5416094"/>
              <a:gd name="connsiteX7" fmla="*/ 4835690 w 10515600"/>
              <a:gd name="connsiteY7" fmla="*/ 0 h 5416094"/>
              <a:gd name="connsiteX8" fmla="*/ 5679910 w 10515600"/>
              <a:gd name="connsiteY8" fmla="*/ 0 h 5416094"/>
              <a:gd name="connsiteX9" fmla="*/ 6262823 w 10515600"/>
              <a:gd name="connsiteY9" fmla="*/ 0 h 5416094"/>
              <a:gd name="connsiteX10" fmla="*/ 6758634 w 10515600"/>
              <a:gd name="connsiteY10" fmla="*/ 0 h 5416094"/>
              <a:gd name="connsiteX11" fmla="*/ 7428650 w 10515600"/>
              <a:gd name="connsiteY11" fmla="*/ 0 h 5416094"/>
              <a:gd name="connsiteX12" fmla="*/ 8185767 w 10515600"/>
              <a:gd name="connsiteY12" fmla="*/ 0 h 5416094"/>
              <a:gd name="connsiteX13" fmla="*/ 9029987 w 10515600"/>
              <a:gd name="connsiteY13" fmla="*/ 0 h 5416094"/>
              <a:gd name="connsiteX14" fmla="*/ 9612900 w 10515600"/>
              <a:gd name="connsiteY14" fmla="*/ 0 h 5416094"/>
              <a:gd name="connsiteX15" fmla="*/ 10515600 w 10515600"/>
              <a:gd name="connsiteY15" fmla="*/ 902700 h 5416094"/>
              <a:gd name="connsiteX16" fmla="*/ 10515600 w 10515600"/>
              <a:gd name="connsiteY16" fmla="*/ 1396162 h 5416094"/>
              <a:gd name="connsiteX17" fmla="*/ 10515600 w 10515600"/>
              <a:gd name="connsiteY17" fmla="*/ 2034051 h 5416094"/>
              <a:gd name="connsiteX18" fmla="*/ 10515600 w 10515600"/>
              <a:gd name="connsiteY18" fmla="*/ 2599726 h 5416094"/>
              <a:gd name="connsiteX19" fmla="*/ 10515600 w 10515600"/>
              <a:gd name="connsiteY19" fmla="*/ 3129295 h 5416094"/>
              <a:gd name="connsiteX20" fmla="*/ 10515600 w 10515600"/>
              <a:gd name="connsiteY20" fmla="*/ 3622756 h 5416094"/>
              <a:gd name="connsiteX21" fmla="*/ 10515600 w 10515600"/>
              <a:gd name="connsiteY21" fmla="*/ 4513394 h 5416094"/>
              <a:gd name="connsiteX22" fmla="*/ 9612900 w 10515600"/>
              <a:gd name="connsiteY22" fmla="*/ 5416094 h 5416094"/>
              <a:gd name="connsiteX23" fmla="*/ 8855783 w 10515600"/>
              <a:gd name="connsiteY23" fmla="*/ 5416094 h 5416094"/>
              <a:gd name="connsiteX24" fmla="*/ 8272869 w 10515600"/>
              <a:gd name="connsiteY24" fmla="*/ 5416094 h 5416094"/>
              <a:gd name="connsiteX25" fmla="*/ 7428650 w 10515600"/>
              <a:gd name="connsiteY25" fmla="*/ 5416094 h 5416094"/>
              <a:gd name="connsiteX26" fmla="*/ 6932838 w 10515600"/>
              <a:gd name="connsiteY26" fmla="*/ 5416094 h 5416094"/>
              <a:gd name="connsiteX27" fmla="*/ 6088619 w 10515600"/>
              <a:gd name="connsiteY27" fmla="*/ 5416094 h 5416094"/>
              <a:gd name="connsiteX28" fmla="*/ 5592808 w 10515600"/>
              <a:gd name="connsiteY28" fmla="*/ 5416094 h 5416094"/>
              <a:gd name="connsiteX29" fmla="*/ 4835690 w 10515600"/>
              <a:gd name="connsiteY29" fmla="*/ 5416094 h 5416094"/>
              <a:gd name="connsiteX30" fmla="*/ 3991471 w 10515600"/>
              <a:gd name="connsiteY30" fmla="*/ 5416094 h 5416094"/>
              <a:gd name="connsiteX31" fmla="*/ 3582762 w 10515600"/>
              <a:gd name="connsiteY31" fmla="*/ 5416094 h 5416094"/>
              <a:gd name="connsiteX32" fmla="*/ 2738542 w 10515600"/>
              <a:gd name="connsiteY32" fmla="*/ 5416094 h 5416094"/>
              <a:gd name="connsiteX33" fmla="*/ 1894323 w 10515600"/>
              <a:gd name="connsiteY33" fmla="*/ 5416094 h 5416094"/>
              <a:gd name="connsiteX34" fmla="*/ 1485613 w 10515600"/>
              <a:gd name="connsiteY34" fmla="*/ 5416094 h 5416094"/>
              <a:gd name="connsiteX35" fmla="*/ 902700 w 10515600"/>
              <a:gd name="connsiteY35" fmla="*/ 5416094 h 5416094"/>
              <a:gd name="connsiteX36" fmla="*/ 0 w 10515600"/>
              <a:gd name="connsiteY36" fmla="*/ 4513394 h 5416094"/>
              <a:gd name="connsiteX37" fmla="*/ 0 w 10515600"/>
              <a:gd name="connsiteY37" fmla="*/ 3983826 h 5416094"/>
              <a:gd name="connsiteX38" fmla="*/ 0 w 10515600"/>
              <a:gd name="connsiteY38" fmla="*/ 3490364 h 5416094"/>
              <a:gd name="connsiteX39" fmla="*/ 0 w 10515600"/>
              <a:gd name="connsiteY39" fmla="*/ 2816368 h 5416094"/>
              <a:gd name="connsiteX40" fmla="*/ 0 w 10515600"/>
              <a:gd name="connsiteY40" fmla="*/ 2142372 h 5416094"/>
              <a:gd name="connsiteX41" fmla="*/ 0 w 10515600"/>
              <a:gd name="connsiteY41" fmla="*/ 1648910 h 5416094"/>
              <a:gd name="connsiteX42" fmla="*/ 0 w 10515600"/>
              <a:gd name="connsiteY42" fmla="*/ 902700 h 5416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0515600" h="5416094" fill="none" extrusionOk="0">
                <a:moveTo>
                  <a:pt x="0" y="902700"/>
                </a:moveTo>
                <a:cubicBezTo>
                  <a:pt x="-19339" y="382027"/>
                  <a:pt x="461614" y="-62174"/>
                  <a:pt x="902700" y="0"/>
                </a:cubicBezTo>
                <a:cubicBezTo>
                  <a:pt x="1262668" y="8044"/>
                  <a:pt x="1440695" y="-31846"/>
                  <a:pt x="1746919" y="0"/>
                </a:cubicBezTo>
                <a:cubicBezTo>
                  <a:pt x="2053143" y="31846"/>
                  <a:pt x="2032928" y="-12671"/>
                  <a:pt x="2242731" y="0"/>
                </a:cubicBezTo>
                <a:cubicBezTo>
                  <a:pt x="2452534" y="12671"/>
                  <a:pt x="2641794" y="-21752"/>
                  <a:pt x="2912746" y="0"/>
                </a:cubicBezTo>
                <a:cubicBezTo>
                  <a:pt x="3183699" y="21752"/>
                  <a:pt x="3189987" y="20419"/>
                  <a:pt x="3321456" y="0"/>
                </a:cubicBezTo>
                <a:cubicBezTo>
                  <a:pt x="3452925" y="-20419"/>
                  <a:pt x="3775727" y="742"/>
                  <a:pt x="4165675" y="0"/>
                </a:cubicBezTo>
                <a:cubicBezTo>
                  <a:pt x="4555623" y="-742"/>
                  <a:pt x="4540466" y="25386"/>
                  <a:pt x="4835690" y="0"/>
                </a:cubicBezTo>
                <a:cubicBezTo>
                  <a:pt x="5130914" y="-25386"/>
                  <a:pt x="5430015" y="14537"/>
                  <a:pt x="5679910" y="0"/>
                </a:cubicBezTo>
                <a:cubicBezTo>
                  <a:pt x="5929805" y="-14537"/>
                  <a:pt x="5992815" y="15277"/>
                  <a:pt x="6262823" y="0"/>
                </a:cubicBezTo>
                <a:cubicBezTo>
                  <a:pt x="6532831" y="-15277"/>
                  <a:pt x="6584465" y="-1217"/>
                  <a:pt x="6758634" y="0"/>
                </a:cubicBezTo>
                <a:cubicBezTo>
                  <a:pt x="6932803" y="1217"/>
                  <a:pt x="7223295" y="29394"/>
                  <a:pt x="7428650" y="0"/>
                </a:cubicBezTo>
                <a:cubicBezTo>
                  <a:pt x="7634005" y="-29394"/>
                  <a:pt x="7995773" y="8897"/>
                  <a:pt x="8185767" y="0"/>
                </a:cubicBezTo>
                <a:cubicBezTo>
                  <a:pt x="8375761" y="-8897"/>
                  <a:pt x="8805707" y="34597"/>
                  <a:pt x="9029987" y="0"/>
                </a:cubicBezTo>
                <a:cubicBezTo>
                  <a:pt x="9254267" y="-34597"/>
                  <a:pt x="9324614" y="-16829"/>
                  <a:pt x="9612900" y="0"/>
                </a:cubicBezTo>
                <a:cubicBezTo>
                  <a:pt x="10155739" y="86128"/>
                  <a:pt x="10564208" y="390468"/>
                  <a:pt x="10515600" y="902700"/>
                </a:cubicBezTo>
                <a:cubicBezTo>
                  <a:pt x="10506536" y="1129738"/>
                  <a:pt x="10511576" y="1179574"/>
                  <a:pt x="10515600" y="1396162"/>
                </a:cubicBezTo>
                <a:cubicBezTo>
                  <a:pt x="10519624" y="1612750"/>
                  <a:pt x="10523491" y="1748819"/>
                  <a:pt x="10515600" y="2034051"/>
                </a:cubicBezTo>
                <a:cubicBezTo>
                  <a:pt x="10507709" y="2319283"/>
                  <a:pt x="10516247" y="2386435"/>
                  <a:pt x="10515600" y="2599726"/>
                </a:cubicBezTo>
                <a:cubicBezTo>
                  <a:pt x="10514953" y="2813018"/>
                  <a:pt x="10537663" y="2917734"/>
                  <a:pt x="10515600" y="3129295"/>
                </a:cubicBezTo>
                <a:cubicBezTo>
                  <a:pt x="10493537" y="3340856"/>
                  <a:pt x="10505648" y="3444110"/>
                  <a:pt x="10515600" y="3622756"/>
                </a:cubicBezTo>
                <a:cubicBezTo>
                  <a:pt x="10525552" y="3801402"/>
                  <a:pt x="10536187" y="4161567"/>
                  <a:pt x="10515600" y="4513394"/>
                </a:cubicBezTo>
                <a:cubicBezTo>
                  <a:pt x="10500032" y="5008650"/>
                  <a:pt x="10187846" y="5431372"/>
                  <a:pt x="9612900" y="5416094"/>
                </a:cubicBezTo>
                <a:cubicBezTo>
                  <a:pt x="9285478" y="5425165"/>
                  <a:pt x="9106842" y="5381882"/>
                  <a:pt x="8855783" y="5416094"/>
                </a:cubicBezTo>
                <a:cubicBezTo>
                  <a:pt x="8604724" y="5450306"/>
                  <a:pt x="8395568" y="5391734"/>
                  <a:pt x="8272869" y="5416094"/>
                </a:cubicBezTo>
                <a:cubicBezTo>
                  <a:pt x="8150170" y="5440454"/>
                  <a:pt x="7650175" y="5418370"/>
                  <a:pt x="7428650" y="5416094"/>
                </a:cubicBezTo>
                <a:cubicBezTo>
                  <a:pt x="7207125" y="5413818"/>
                  <a:pt x="7054368" y="5412852"/>
                  <a:pt x="6932838" y="5416094"/>
                </a:cubicBezTo>
                <a:cubicBezTo>
                  <a:pt x="6811308" y="5419336"/>
                  <a:pt x="6283286" y="5378872"/>
                  <a:pt x="6088619" y="5416094"/>
                </a:cubicBezTo>
                <a:cubicBezTo>
                  <a:pt x="5893952" y="5453316"/>
                  <a:pt x="5785181" y="5416866"/>
                  <a:pt x="5592808" y="5416094"/>
                </a:cubicBezTo>
                <a:cubicBezTo>
                  <a:pt x="5400435" y="5415322"/>
                  <a:pt x="5118546" y="5450296"/>
                  <a:pt x="4835690" y="5416094"/>
                </a:cubicBezTo>
                <a:cubicBezTo>
                  <a:pt x="4552834" y="5381892"/>
                  <a:pt x="4334158" y="5455657"/>
                  <a:pt x="3991471" y="5416094"/>
                </a:cubicBezTo>
                <a:cubicBezTo>
                  <a:pt x="3648784" y="5376531"/>
                  <a:pt x="3714393" y="5419602"/>
                  <a:pt x="3582762" y="5416094"/>
                </a:cubicBezTo>
                <a:cubicBezTo>
                  <a:pt x="3451131" y="5412586"/>
                  <a:pt x="3139831" y="5440765"/>
                  <a:pt x="2738542" y="5416094"/>
                </a:cubicBezTo>
                <a:cubicBezTo>
                  <a:pt x="2337253" y="5391423"/>
                  <a:pt x="2190895" y="5414277"/>
                  <a:pt x="1894323" y="5416094"/>
                </a:cubicBezTo>
                <a:cubicBezTo>
                  <a:pt x="1597751" y="5417911"/>
                  <a:pt x="1581359" y="5415686"/>
                  <a:pt x="1485613" y="5416094"/>
                </a:cubicBezTo>
                <a:cubicBezTo>
                  <a:pt x="1389867" y="5416503"/>
                  <a:pt x="1024032" y="5431199"/>
                  <a:pt x="902700" y="5416094"/>
                </a:cubicBezTo>
                <a:cubicBezTo>
                  <a:pt x="528543" y="5413384"/>
                  <a:pt x="72262" y="4937846"/>
                  <a:pt x="0" y="4513394"/>
                </a:cubicBezTo>
                <a:cubicBezTo>
                  <a:pt x="19061" y="4384908"/>
                  <a:pt x="-14688" y="4099856"/>
                  <a:pt x="0" y="3983826"/>
                </a:cubicBezTo>
                <a:cubicBezTo>
                  <a:pt x="14688" y="3867796"/>
                  <a:pt x="23320" y="3727066"/>
                  <a:pt x="0" y="3490364"/>
                </a:cubicBezTo>
                <a:cubicBezTo>
                  <a:pt x="-23320" y="3253662"/>
                  <a:pt x="28367" y="3042836"/>
                  <a:pt x="0" y="2816368"/>
                </a:cubicBezTo>
                <a:cubicBezTo>
                  <a:pt x="-28367" y="2589900"/>
                  <a:pt x="26490" y="2414375"/>
                  <a:pt x="0" y="2142372"/>
                </a:cubicBezTo>
                <a:cubicBezTo>
                  <a:pt x="-26490" y="1870369"/>
                  <a:pt x="-12149" y="1868714"/>
                  <a:pt x="0" y="1648910"/>
                </a:cubicBezTo>
                <a:cubicBezTo>
                  <a:pt x="12149" y="1429106"/>
                  <a:pt x="-30083" y="1234771"/>
                  <a:pt x="0" y="902700"/>
                </a:cubicBezTo>
                <a:close/>
              </a:path>
              <a:path w="10515600" h="5416094" stroke="0" extrusionOk="0">
                <a:moveTo>
                  <a:pt x="0" y="902700"/>
                </a:moveTo>
                <a:cubicBezTo>
                  <a:pt x="-57306" y="368805"/>
                  <a:pt x="305054" y="37193"/>
                  <a:pt x="902700" y="0"/>
                </a:cubicBezTo>
                <a:cubicBezTo>
                  <a:pt x="1280419" y="-35006"/>
                  <a:pt x="1407743" y="-35339"/>
                  <a:pt x="1746919" y="0"/>
                </a:cubicBezTo>
                <a:cubicBezTo>
                  <a:pt x="2086095" y="35339"/>
                  <a:pt x="2146539" y="-12333"/>
                  <a:pt x="2329833" y="0"/>
                </a:cubicBezTo>
                <a:cubicBezTo>
                  <a:pt x="2513127" y="12333"/>
                  <a:pt x="2706706" y="12952"/>
                  <a:pt x="2825644" y="0"/>
                </a:cubicBezTo>
                <a:cubicBezTo>
                  <a:pt x="2944582" y="-12952"/>
                  <a:pt x="3420817" y="-27100"/>
                  <a:pt x="3582762" y="0"/>
                </a:cubicBezTo>
                <a:cubicBezTo>
                  <a:pt x="3744707" y="27100"/>
                  <a:pt x="4023584" y="-9167"/>
                  <a:pt x="4165675" y="0"/>
                </a:cubicBezTo>
                <a:cubicBezTo>
                  <a:pt x="4307766" y="9167"/>
                  <a:pt x="4770188" y="27031"/>
                  <a:pt x="5009894" y="0"/>
                </a:cubicBezTo>
                <a:cubicBezTo>
                  <a:pt x="5249600" y="-27031"/>
                  <a:pt x="5349881" y="-194"/>
                  <a:pt x="5505706" y="0"/>
                </a:cubicBezTo>
                <a:cubicBezTo>
                  <a:pt x="5661531" y="194"/>
                  <a:pt x="6129254" y="-29363"/>
                  <a:pt x="6349925" y="0"/>
                </a:cubicBezTo>
                <a:cubicBezTo>
                  <a:pt x="6570596" y="29363"/>
                  <a:pt x="6581199" y="-14617"/>
                  <a:pt x="6758634" y="0"/>
                </a:cubicBezTo>
                <a:cubicBezTo>
                  <a:pt x="6936069" y="14617"/>
                  <a:pt x="7246491" y="25675"/>
                  <a:pt x="7428650" y="0"/>
                </a:cubicBezTo>
                <a:cubicBezTo>
                  <a:pt x="7610809" y="-25675"/>
                  <a:pt x="7825190" y="-17078"/>
                  <a:pt x="8098665" y="0"/>
                </a:cubicBezTo>
                <a:cubicBezTo>
                  <a:pt x="8372141" y="17078"/>
                  <a:pt x="8559625" y="-21568"/>
                  <a:pt x="8681579" y="0"/>
                </a:cubicBezTo>
                <a:cubicBezTo>
                  <a:pt x="8803533" y="21568"/>
                  <a:pt x="9307226" y="-46066"/>
                  <a:pt x="9612900" y="0"/>
                </a:cubicBezTo>
                <a:cubicBezTo>
                  <a:pt x="10119954" y="-10560"/>
                  <a:pt x="10418674" y="366684"/>
                  <a:pt x="10515600" y="902700"/>
                </a:cubicBezTo>
                <a:cubicBezTo>
                  <a:pt x="10494548" y="1140809"/>
                  <a:pt x="10524881" y="1252168"/>
                  <a:pt x="10515600" y="1504482"/>
                </a:cubicBezTo>
                <a:cubicBezTo>
                  <a:pt x="10506319" y="1756796"/>
                  <a:pt x="10494309" y="1995078"/>
                  <a:pt x="10515600" y="2178479"/>
                </a:cubicBezTo>
                <a:cubicBezTo>
                  <a:pt x="10536891" y="2361880"/>
                  <a:pt x="10522845" y="2487483"/>
                  <a:pt x="10515600" y="2780261"/>
                </a:cubicBezTo>
                <a:cubicBezTo>
                  <a:pt x="10508355" y="3073039"/>
                  <a:pt x="10533694" y="3138252"/>
                  <a:pt x="10515600" y="3273722"/>
                </a:cubicBezTo>
                <a:cubicBezTo>
                  <a:pt x="10497506" y="3409192"/>
                  <a:pt x="10514952" y="3569910"/>
                  <a:pt x="10515600" y="3803291"/>
                </a:cubicBezTo>
                <a:cubicBezTo>
                  <a:pt x="10516248" y="4036672"/>
                  <a:pt x="10499126" y="4317688"/>
                  <a:pt x="10515600" y="4513394"/>
                </a:cubicBezTo>
                <a:cubicBezTo>
                  <a:pt x="10585499" y="4997151"/>
                  <a:pt x="10115437" y="5453981"/>
                  <a:pt x="9612900" y="5416094"/>
                </a:cubicBezTo>
                <a:cubicBezTo>
                  <a:pt x="9473271" y="5418358"/>
                  <a:pt x="9316384" y="5423764"/>
                  <a:pt x="9117089" y="5416094"/>
                </a:cubicBezTo>
                <a:cubicBezTo>
                  <a:pt x="8917794" y="5408424"/>
                  <a:pt x="8902141" y="5433256"/>
                  <a:pt x="8708379" y="5416094"/>
                </a:cubicBezTo>
                <a:cubicBezTo>
                  <a:pt x="8514617" y="5398933"/>
                  <a:pt x="8454700" y="5422387"/>
                  <a:pt x="8299670" y="5416094"/>
                </a:cubicBezTo>
                <a:cubicBezTo>
                  <a:pt x="8144640" y="5409801"/>
                  <a:pt x="7907022" y="5398388"/>
                  <a:pt x="7629654" y="5416094"/>
                </a:cubicBezTo>
                <a:cubicBezTo>
                  <a:pt x="7352286" y="5433800"/>
                  <a:pt x="7244777" y="5409877"/>
                  <a:pt x="7133843" y="5416094"/>
                </a:cubicBezTo>
                <a:cubicBezTo>
                  <a:pt x="7022909" y="5422311"/>
                  <a:pt x="6748865" y="5379753"/>
                  <a:pt x="6376726" y="5416094"/>
                </a:cubicBezTo>
                <a:cubicBezTo>
                  <a:pt x="6004587" y="5452435"/>
                  <a:pt x="5991442" y="5438860"/>
                  <a:pt x="5880914" y="5416094"/>
                </a:cubicBezTo>
                <a:cubicBezTo>
                  <a:pt x="5770386" y="5393328"/>
                  <a:pt x="5294303" y="5440618"/>
                  <a:pt x="5123797" y="5416094"/>
                </a:cubicBezTo>
                <a:cubicBezTo>
                  <a:pt x="4953291" y="5391570"/>
                  <a:pt x="4828705" y="5430421"/>
                  <a:pt x="4715088" y="5416094"/>
                </a:cubicBezTo>
                <a:cubicBezTo>
                  <a:pt x="4601471" y="5401767"/>
                  <a:pt x="4227806" y="5381491"/>
                  <a:pt x="3957970" y="5416094"/>
                </a:cubicBezTo>
                <a:cubicBezTo>
                  <a:pt x="3688134" y="5450697"/>
                  <a:pt x="3670638" y="5425309"/>
                  <a:pt x="3462159" y="5416094"/>
                </a:cubicBezTo>
                <a:cubicBezTo>
                  <a:pt x="3253680" y="5406879"/>
                  <a:pt x="3167443" y="5432031"/>
                  <a:pt x="3053449" y="5416094"/>
                </a:cubicBezTo>
                <a:cubicBezTo>
                  <a:pt x="2939455" y="5400158"/>
                  <a:pt x="2701485" y="5433995"/>
                  <a:pt x="2557638" y="5416094"/>
                </a:cubicBezTo>
                <a:cubicBezTo>
                  <a:pt x="2413791" y="5398193"/>
                  <a:pt x="2168647" y="5424510"/>
                  <a:pt x="1800521" y="5416094"/>
                </a:cubicBezTo>
                <a:cubicBezTo>
                  <a:pt x="1432395" y="5407678"/>
                  <a:pt x="1261364" y="5454497"/>
                  <a:pt x="902700" y="5416094"/>
                </a:cubicBezTo>
                <a:cubicBezTo>
                  <a:pt x="519468" y="5419760"/>
                  <a:pt x="63003" y="5077223"/>
                  <a:pt x="0" y="4513394"/>
                </a:cubicBezTo>
                <a:cubicBezTo>
                  <a:pt x="-20265" y="4243495"/>
                  <a:pt x="27650" y="4053844"/>
                  <a:pt x="0" y="3911612"/>
                </a:cubicBezTo>
                <a:cubicBezTo>
                  <a:pt x="-27650" y="3769380"/>
                  <a:pt x="24988" y="3469350"/>
                  <a:pt x="0" y="3309829"/>
                </a:cubicBezTo>
                <a:cubicBezTo>
                  <a:pt x="-24988" y="3150308"/>
                  <a:pt x="-16973" y="2933511"/>
                  <a:pt x="0" y="2780261"/>
                </a:cubicBezTo>
                <a:cubicBezTo>
                  <a:pt x="16973" y="2627011"/>
                  <a:pt x="-11552" y="2315258"/>
                  <a:pt x="0" y="2106265"/>
                </a:cubicBezTo>
                <a:cubicBezTo>
                  <a:pt x="11552" y="1897272"/>
                  <a:pt x="-9167" y="1726905"/>
                  <a:pt x="0" y="1504482"/>
                </a:cubicBezTo>
                <a:cubicBezTo>
                  <a:pt x="9167" y="1282059"/>
                  <a:pt x="10972" y="1160784"/>
                  <a:pt x="0" y="902700"/>
                </a:cubicBezTo>
                <a:close/>
              </a:path>
            </a:pathLst>
          </a:custGeom>
          <a:gradFill>
            <a:gsLst>
              <a:gs pos="50000">
                <a:schemeClr val="tx1">
                  <a:alpha val="30000"/>
                </a:schemeClr>
              </a:gs>
              <a:gs pos="80000">
                <a:schemeClr val="tx1">
                  <a:alpha val="15000"/>
                </a:schemeClr>
              </a:gs>
              <a:gs pos="0">
                <a:schemeClr val="tx1">
                  <a:alpha val="0"/>
                </a:schemeClr>
              </a:gs>
              <a:gs pos="20000">
                <a:schemeClr val="tx1">
                  <a:alpha val="15000"/>
                </a:schemeClr>
              </a:gs>
              <a:gs pos="100000">
                <a:schemeClr val="tx1">
                  <a:alpha val="0"/>
                </a:schemeClr>
              </a:gs>
            </a:gsLst>
            <a:lin ang="16200000" scaled="1"/>
          </a:gradFill>
          <a:ln w="60325" cap="rnd">
            <a:solidFill>
              <a:schemeClr val="bg1"/>
            </a:solidFill>
            <a:round/>
            <a:extLst>
              <a:ext uri="{C807C97D-BFC1-408E-A445-0C87EB9F89A2}">
                <ask:lineSketchStyleProps xmlns:ask="http://schemas.microsoft.com/office/drawing/2018/sketchyshapes" sd="1219033472">
                  <a:prstGeom prst="round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EB76BF4-6887-41CF-893A-CDE4F715081C}"/>
              </a:ext>
            </a:extLst>
          </p:cNvPr>
          <p:cNvSpPr>
            <a:spLocks noGrp="1"/>
          </p:cNvSpPr>
          <p:nvPr>
            <p:ph type="ctrTitle"/>
          </p:nvPr>
        </p:nvSpPr>
        <p:spPr>
          <a:xfrm>
            <a:off x="1524000" y="1122363"/>
            <a:ext cx="9144000" cy="3063240"/>
          </a:xfrm>
        </p:spPr>
        <p:txBody>
          <a:bodyPr>
            <a:normAutofit/>
          </a:bodyPr>
          <a:lstStyle/>
          <a:p>
            <a:pPr algn="ctr"/>
            <a:r>
              <a:rPr lang="en-GB" dirty="0">
                <a:solidFill>
                  <a:schemeClr val="bg1"/>
                </a:solidFill>
              </a:rPr>
              <a:t>William Morris </a:t>
            </a:r>
          </a:p>
        </p:txBody>
      </p:sp>
      <p:sp>
        <p:nvSpPr>
          <p:cNvPr id="3" name="Subtitle 2">
            <a:extLst>
              <a:ext uri="{FF2B5EF4-FFF2-40B4-BE49-F238E27FC236}">
                <a16:creationId xmlns:a16="http://schemas.microsoft.com/office/drawing/2014/main" id="{456CB6C8-159F-44EE-946A-80C2B3CBAE0D}"/>
              </a:ext>
            </a:extLst>
          </p:cNvPr>
          <p:cNvSpPr>
            <a:spLocks noGrp="1"/>
          </p:cNvSpPr>
          <p:nvPr>
            <p:ph type="subTitle" idx="1"/>
          </p:nvPr>
        </p:nvSpPr>
        <p:spPr>
          <a:xfrm>
            <a:off x="1524000" y="4599432"/>
            <a:ext cx="9144000" cy="1225296"/>
          </a:xfrm>
        </p:spPr>
        <p:txBody>
          <a:bodyPr>
            <a:normAutofit/>
          </a:bodyPr>
          <a:lstStyle/>
          <a:p>
            <a:pPr algn="ctr"/>
            <a:r>
              <a:rPr lang="en-GB" sz="3200" dirty="0">
                <a:solidFill>
                  <a:schemeClr val="bg1"/>
                </a:solidFill>
              </a:rPr>
              <a:t>By Emilia </a:t>
            </a:r>
          </a:p>
        </p:txBody>
      </p:sp>
      <p:sp>
        <p:nvSpPr>
          <p:cNvPr id="13" name="Rectangle 6">
            <a:extLst>
              <a:ext uri="{FF2B5EF4-FFF2-40B4-BE49-F238E27FC236}">
                <a16:creationId xmlns:a16="http://schemas.microsoft.com/office/drawing/2014/main" id="{04D8AD8F-EF7F-481F-B99A-B851389705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41942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bg1"/>
          </a:solidFill>
          <a:ln w="38100" cap="rnd">
            <a:solidFill>
              <a:schemeClr val="bg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9483853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7">
            <a:extLst>
              <a:ext uri="{FF2B5EF4-FFF2-40B4-BE49-F238E27FC236}">
                <a16:creationId xmlns:a16="http://schemas.microsoft.com/office/drawing/2014/main" id="{EBDD1931-9E86-4402-9A68-33A2D9EFB1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25" name="Rectangle 24">
            <a:extLst>
              <a:ext uri="{FF2B5EF4-FFF2-40B4-BE49-F238E27FC236}">
                <a16:creationId xmlns:a16="http://schemas.microsoft.com/office/drawing/2014/main" id="{B72DE4C0-EE12-4CAC-98CF-A89349319A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029CF03F-5E6E-4B23-89A5-81548BA4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rgbClr val="ADA0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3991A9-7216-49EB-8478-D3FE32B372FB}"/>
              </a:ext>
            </a:extLst>
          </p:cNvPr>
          <p:cNvSpPr>
            <a:spLocks noGrp="1"/>
          </p:cNvSpPr>
          <p:nvPr>
            <p:ph type="title"/>
          </p:nvPr>
        </p:nvSpPr>
        <p:spPr>
          <a:xfrm>
            <a:off x="4654296" y="329184"/>
            <a:ext cx="6894576" cy="1783080"/>
          </a:xfrm>
        </p:spPr>
        <p:txBody>
          <a:bodyPr vert="horz" lIns="91440" tIns="45720" rIns="91440" bIns="45720" rtlCol="0" anchor="b">
            <a:normAutofit fontScale="90000"/>
          </a:bodyPr>
          <a:lstStyle/>
          <a:p>
            <a:pPr>
              <a:lnSpc>
                <a:spcPct val="90000"/>
              </a:lnSpc>
            </a:pPr>
            <a:r>
              <a:rPr lang="en-US" sz="6100" b="1" u="sng" dirty="0">
                <a:latin typeface="Bradley Hand ITC" panose="03070402050302030203" pitchFamily="66" charset="0"/>
              </a:rPr>
              <a:t>William Morris was born in 1834.</a:t>
            </a:r>
          </a:p>
        </p:txBody>
      </p:sp>
      <p:sp>
        <p:nvSpPr>
          <p:cNvPr id="29" name="Rectangle 6">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a:extLst>
              <a:ext uri="{FF2B5EF4-FFF2-40B4-BE49-F238E27FC236}">
                <a16:creationId xmlns:a16="http://schemas.microsoft.com/office/drawing/2014/main" id="{23BE3A8A-CFFF-4F61-8B0E-2BB7AD144F75}"/>
              </a:ext>
            </a:extLst>
          </p:cNvPr>
          <p:cNvSpPr>
            <a:spLocks noGrp="1"/>
          </p:cNvSpPr>
          <p:nvPr>
            <p:ph type="body" sz="half" idx="2"/>
          </p:nvPr>
        </p:nvSpPr>
        <p:spPr>
          <a:xfrm>
            <a:off x="4654296" y="2706624"/>
            <a:ext cx="6894576" cy="3483864"/>
          </a:xfrm>
        </p:spPr>
        <p:txBody>
          <a:bodyPr vert="horz" lIns="91440" tIns="45720" rIns="91440" bIns="45720" rtlCol="0">
            <a:normAutofit fontScale="92500"/>
          </a:bodyPr>
          <a:lstStyle/>
          <a:p>
            <a:pPr indent="-228600">
              <a:buFont typeface="Arial" panose="020B0604020202020204" pitchFamily="34" charset="0"/>
              <a:buChar char="•"/>
            </a:pPr>
            <a:r>
              <a:rPr lang="en-US" dirty="0">
                <a:latin typeface="Bradley Hand ITC" panose="03070402050302030203" pitchFamily="66" charset="0"/>
              </a:rPr>
              <a:t>HE WAS BORN IN 1834 AND DIED IN 1896 THIS MEANS HE DIED WHEN HE WAS 62!</a:t>
            </a:r>
          </a:p>
          <a:p>
            <a:pPr indent="-228600">
              <a:buFont typeface="Arial" panose="020B0604020202020204" pitchFamily="34" charset="0"/>
              <a:buChar char="•"/>
            </a:pPr>
            <a:r>
              <a:rPr lang="en-US" dirty="0">
                <a:latin typeface="Bradley Hand ITC" panose="03070402050302030203" pitchFamily="66" charset="0"/>
              </a:rPr>
              <a:t>His birthday was the 24</a:t>
            </a:r>
            <a:r>
              <a:rPr lang="en-US" baseline="30000" dirty="0">
                <a:latin typeface="Bradley Hand ITC" panose="03070402050302030203" pitchFamily="66" charset="0"/>
              </a:rPr>
              <a:t>th</a:t>
            </a:r>
            <a:r>
              <a:rPr lang="en-US" dirty="0">
                <a:latin typeface="Bradley Hand ITC" panose="03070402050302030203" pitchFamily="66" charset="0"/>
              </a:rPr>
              <a:t> of march and his death date was the 3</a:t>
            </a:r>
            <a:r>
              <a:rPr lang="en-US" baseline="30000" dirty="0">
                <a:latin typeface="Bradley Hand ITC" panose="03070402050302030203" pitchFamily="66" charset="0"/>
              </a:rPr>
              <a:t>rd</a:t>
            </a:r>
            <a:r>
              <a:rPr lang="en-US" dirty="0">
                <a:latin typeface="Bradley Hand ITC" panose="03070402050302030203" pitchFamily="66" charset="0"/>
              </a:rPr>
              <a:t> of November.</a:t>
            </a:r>
          </a:p>
          <a:p>
            <a:pPr indent="-228600">
              <a:buFont typeface="Arial" panose="020B0604020202020204" pitchFamily="34" charset="0"/>
              <a:buChar char="•"/>
            </a:pPr>
            <a:r>
              <a:rPr lang="en-US" dirty="0">
                <a:latin typeface="Bradley Hand ITC" panose="03070402050302030203" pitchFamily="66" charset="0"/>
              </a:rPr>
              <a:t>He was born in the Victorian era!</a:t>
            </a:r>
          </a:p>
          <a:p>
            <a:endParaRPr lang="en-US" dirty="0"/>
          </a:p>
        </p:txBody>
      </p:sp>
      <p:pic>
        <p:nvPicPr>
          <p:cNvPr id="5" name="Picture Placeholder 4">
            <a:extLst>
              <a:ext uri="{FF2B5EF4-FFF2-40B4-BE49-F238E27FC236}">
                <a16:creationId xmlns:a16="http://schemas.microsoft.com/office/drawing/2014/main" id="{D336D89F-9B64-4016-B50F-C8F87DBEF231}"/>
              </a:ext>
            </a:extLst>
          </p:cNvPr>
          <p:cNvPicPr>
            <a:picLocks noGrp="1" noChangeAspect="1"/>
          </p:cNvPicPr>
          <p:nvPr>
            <p:ph type="pic" idx="1"/>
          </p:nvPr>
        </p:nvPicPr>
        <p:blipFill rotWithShape="1">
          <a:blip r:embed="rId2"/>
          <a:srcRect l="5940" r="12813"/>
          <a:stretch/>
        </p:blipFill>
        <p:spPr>
          <a:xfrm>
            <a:off x="20" y="10"/>
            <a:ext cx="4053550" cy="6857989"/>
          </a:xfrm>
          <a:custGeom>
            <a:avLst/>
            <a:gdLst/>
            <a:ahLst/>
            <a:cxnLst/>
            <a:rect l="l" t="t" r="r" b="b"/>
            <a:pathLst>
              <a:path w="4053570" h="6857999">
                <a:moveTo>
                  <a:pt x="0" y="0"/>
                </a:moveTo>
                <a:lnTo>
                  <a:pt x="4022851" y="0"/>
                </a:lnTo>
                <a:lnTo>
                  <a:pt x="4023684" y="7069"/>
                </a:lnTo>
                <a:cubicBezTo>
                  <a:pt x="4038634" y="90834"/>
                  <a:pt x="4036100" y="175741"/>
                  <a:pt x="4040154" y="260014"/>
                </a:cubicBezTo>
                <a:cubicBezTo>
                  <a:pt x="4044969" y="363071"/>
                  <a:pt x="4038888" y="466508"/>
                  <a:pt x="4036607" y="569818"/>
                </a:cubicBezTo>
                <a:cubicBezTo>
                  <a:pt x="4034833" y="657771"/>
                  <a:pt x="4026091" y="745598"/>
                  <a:pt x="4028752" y="833678"/>
                </a:cubicBezTo>
                <a:cubicBezTo>
                  <a:pt x="4028942" y="836724"/>
                  <a:pt x="4028942" y="839770"/>
                  <a:pt x="4028752" y="842816"/>
                </a:cubicBezTo>
                <a:cubicBezTo>
                  <a:pt x="4020643" y="939653"/>
                  <a:pt x="4020643" y="1036998"/>
                  <a:pt x="4028752" y="1133836"/>
                </a:cubicBezTo>
                <a:cubicBezTo>
                  <a:pt x="4031324" y="1174144"/>
                  <a:pt x="4030602" y="1214593"/>
                  <a:pt x="4026598" y="1254787"/>
                </a:cubicBezTo>
                <a:cubicBezTo>
                  <a:pt x="4022797" y="1305935"/>
                  <a:pt x="4010634" y="1357844"/>
                  <a:pt x="4019376" y="1408610"/>
                </a:cubicBezTo>
                <a:cubicBezTo>
                  <a:pt x="4025065" y="1450430"/>
                  <a:pt x="4028194" y="1492566"/>
                  <a:pt x="4028752" y="1534766"/>
                </a:cubicBezTo>
                <a:cubicBezTo>
                  <a:pt x="4033186" y="1629192"/>
                  <a:pt x="4029005" y="1724125"/>
                  <a:pt x="4027358" y="1818805"/>
                </a:cubicBezTo>
                <a:cubicBezTo>
                  <a:pt x="4025584" y="1929096"/>
                  <a:pt x="4028372" y="2039387"/>
                  <a:pt x="4019503" y="2149804"/>
                </a:cubicBezTo>
                <a:cubicBezTo>
                  <a:pt x="4014625" y="2239001"/>
                  <a:pt x="4014625" y="2328401"/>
                  <a:pt x="4019503" y="2417598"/>
                </a:cubicBezTo>
                <a:cubicBezTo>
                  <a:pt x="4021910" y="2499333"/>
                  <a:pt x="4034200" y="2580306"/>
                  <a:pt x="4032173" y="2662929"/>
                </a:cubicBezTo>
                <a:cubicBezTo>
                  <a:pt x="4029765" y="2759258"/>
                  <a:pt x="4018363" y="2855334"/>
                  <a:pt x="4021910" y="2951918"/>
                </a:cubicBezTo>
                <a:cubicBezTo>
                  <a:pt x="4023557" y="2997989"/>
                  <a:pt x="4023684" y="3044060"/>
                  <a:pt x="4024571" y="3090130"/>
                </a:cubicBezTo>
                <a:cubicBezTo>
                  <a:pt x="4025711" y="3145593"/>
                  <a:pt x="4035720" y="3200928"/>
                  <a:pt x="4030145" y="3256264"/>
                </a:cubicBezTo>
                <a:cubicBezTo>
                  <a:pt x="4020897" y="3348533"/>
                  <a:pt x="3996951" y="3439278"/>
                  <a:pt x="4011901" y="3533831"/>
                </a:cubicBezTo>
                <a:cubicBezTo>
                  <a:pt x="4020136" y="3585867"/>
                  <a:pt x="4029385" y="3638030"/>
                  <a:pt x="4034200" y="3690573"/>
                </a:cubicBezTo>
                <a:cubicBezTo>
                  <a:pt x="4038381" y="3737532"/>
                  <a:pt x="4048896" y="3785253"/>
                  <a:pt x="4040914" y="3831958"/>
                </a:cubicBezTo>
                <a:cubicBezTo>
                  <a:pt x="4034073" y="3871937"/>
                  <a:pt x="4037620" y="3911916"/>
                  <a:pt x="4032299" y="3951895"/>
                </a:cubicBezTo>
                <a:cubicBezTo>
                  <a:pt x="4025331" y="4004311"/>
                  <a:pt x="4021657" y="4057616"/>
                  <a:pt x="4016336" y="4110414"/>
                </a:cubicBezTo>
                <a:cubicBezTo>
                  <a:pt x="4011648" y="4158261"/>
                  <a:pt x="4007974" y="4205982"/>
                  <a:pt x="4020643" y="4250911"/>
                </a:cubicBezTo>
                <a:cubicBezTo>
                  <a:pt x="4051684" y="4363994"/>
                  <a:pt x="4034707" y="4476442"/>
                  <a:pt x="4023051" y="4588763"/>
                </a:cubicBezTo>
                <a:cubicBezTo>
                  <a:pt x="4017349" y="4643337"/>
                  <a:pt x="4008987" y="4701084"/>
                  <a:pt x="4021657" y="4751090"/>
                </a:cubicBezTo>
                <a:cubicBezTo>
                  <a:pt x="4044969" y="4839804"/>
                  <a:pt x="4026725" y="4924077"/>
                  <a:pt x="4016589" y="5009238"/>
                </a:cubicBezTo>
                <a:cubicBezTo>
                  <a:pt x="4004363" y="5092546"/>
                  <a:pt x="4006124" y="5177301"/>
                  <a:pt x="4021784" y="5260026"/>
                </a:cubicBezTo>
                <a:cubicBezTo>
                  <a:pt x="4034200" y="5318407"/>
                  <a:pt x="4034200" y="5377804"/>
                  <a:pt x="4035720" y="5436566"/>
                </a:cubicBezTo>
                <a:cubicBezTo>
                  <a:pt x="4036607" y="5473373"/>
                  <a:pt x="4023051" y="5510813"/>
                  <a:pt x="4014055" y="5547492"/>
                </a:cubicBezTo>
                <a:cubicBezTo>
                  <a:pt x="3997965" y="5613743"/>
                  <a:pt x="3992137" y="5681008"/>
                  <a:pt x="4014055" y="5745609"/>
                </a:cubicBezTo>
                <a:cubicBezTo>
                  <a:pt x="4044589" y="5835085"/>
                  <a:pt x="4062073" y="5924561"/>
                  <a:pt x="4049403" y="6019242"/>
                </a:cubicBezTo>
                <a:cubicBezTo>
                  <a:pt x="4042055" y="6077623"/>
                  <a:pt x="4040408" y="6137274"/>
                  <a:pt x="4029385" y="6194894"/>
                </a:cubicBezTo>
                <a:cubicBezTo>
                  <a:pt x="4011268" y="6290463"/>
                  <a:pt x="4017729" y="6385396"/>
                  <a:pt x="4032173" y="6479568"/>
                </a:cubicBezTo>
                <a:cubicBezTo>
                  <a:pt x="4042321" y="6558257"/>
                  <a:pt x="4043423" y="6637846"/>
                  <a:pt x="4035467" y="6716775"/>
                </a:cubicBezTo>
                <a:lnTo>
                  <a:pt x="4025707" y="6857999"/>
                </a:lnTo>
                <a:lnTo>
                  <a:pt x="0" y="6857999"/>
                </a:lnTo>
                <a:close/>
              </a:path>
            </a:pathLst>
          </a:custGeom>
        </p:spPr>
      </p:pic>
    </p:spTree>
    <p:extLst>
      <p:ext uri="{BB962C8B-B14F-4D97-AF65-F5344CB8AC3E}">
        <p14:creationId xmlns:p14="http://schemas.microsoft.com/office/powerpoint/2010/main" val="1055035850"/>
      </p:ext>
    </p:extLst>
  </p:cSld>
  <p:clrMapOvr>
    <a:overrideClrMapping bg1="dk1" tx1="lt1" bg2="dk2" tx2="lt2" accent1="accent1" accent2="accent2" accent3="accent3" accent4="accent4" accent5="accent5" accent6="accent6" hlink="hlink" folHlink="folHlink"/>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ppt_w</p:attrName>
                                        </p:attrNameLst>
                                      </p:cBhvr>
                                      <p:tavLst>
                                        <p:tav tm="0">
                                          <p:val>
                                            <p:fltVal val="0"/>
                                          </p:val>
                                        </p:tav>
                                        <p:tav tm="100000">
                                          <p:val>
                                            <p:strVal val="#ppt_w"/>
                                          </p:val>
                                        </p:tav>
                                      </p:tavLst>
                                    </p:anim>
                                    <p:anim calcmode="lin" valueType="num">
                                      <p:cBhvr>
                                        <p:cTn id="15" dur="500" fill="hold"/>
                                        <p:tgtEl>
                                          <p:spTgt spid="2"/>
                                        </p:tgtEl>
                                        <p:attrNameLst>
                                          <p:attrName>ppt_h</p:attrName>
                                        </p:attrNameLst>
                                      </p:cBhvr>
                                      <p:tavLst>
                                        <p:tav tm="0">
                                          <p:val>
                                            <p:fltVal val="0"/>
                                          </p:val>
                                        </p:tav>
                                        <p:tav tm="100000">
                                          <p:val>
                                            <p:strVal val="#ppt_h"/>
                                          </p:val>
                                        </p:tav>
                                      </p:tavLst>
                                    </p:anim>
                                    <p:animEffect transition="in" filter="fade">
                                      <p:cBhvr>
                                        <p:cTn id="16" dur="5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4">
                                            <p:txEl>
                                              <p:pRg st="0" end="0"/>
                                            </p:txEl>
                                          </p:spTgt>
                                        </p:tgtEl>
                                        <p:attrNameLst>
                                          <p:attrName>style.visibility</p:attrName>
                                        </p:attrNameLst>
                                      </p:cBhvr>
                                      <p:to>
                                        <p:strVal val="visible"/>
                                      </p:to>
                                    </p:set>
                                    <p:anim calcmode="lin" valueType="num">
                                      <p:cBhvr>
                                        <p:cTn id="21"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23" dur="500"/>
                                        <p:tgtEl>
                                          <p:spTgt spid="4">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4">
                                            <p:txEl>
                                              <p:pRg st="1" end="1"/>
                                            </p:txEl>
                                          </p:spTgt>
                                        </p:tgtEl>
                                        <p:attrNameLst>
                                          <p:attrName>style.visibility</p:attrName>
                                        </p:attrNameLst>
                                      </p:cBhvr>
                                      <p:to>
                                        <p:strVal val="visible"/>
                                      </p:to>
                                    </p:set>
                                    <p:anim calcmode="lin" valueType="num">
                                      <p:cBhvr>
                                        <p:cTn id="28" dur="500" fill="hold"/>
                                        <p:tgtEl>
                                          <p:spTgt spid="4">
                                            <p:txEl>
                                              <p:pRg st="1" end="1"/>
                                            </p:txEl>
                                          </p:spTgt>
                                        </p:tgtEl>
                                        <p:attrNameLst>
                                          <p:attrName>ppt_w</p:attrName>
                                        </p:attrNameLst>
                                      </p:cBhvr>
                                      <p:tavLst>
                                        <p:tav tm="0">
                                          <p:val>
                                            <p:fltVal val="0"/>
                                          </p:val>
                                        </p:tav>
                                        <p:tav tm="100000">
                                          <p:val>
                                            <p:strVal val="#ppt_w"/>
                                          </p:val>
                                        </p:tav>
                                      </p:tavLst>
                                    </p:anim>
                                    <p:anim calcmode="lin" valueType="num">
                                      <p:cBhvr>
                                        <p:cTn id="29" dur="500" fill="hold"/>
                                        <p:tgtEl>
                                          <p:spTgt spid="4">
                                            <p:txEl>
                                              <p:pRg st="1" end="1"/>
                                            </p:txEl>
                                          </p:spTgt>
                                        </p:tgtEl>
                                        <p:attrNameLst>
                                          <p:attrName>ppt_h</p:attrName>
                                        </p:attrNameLst>
                                      </p:cBhvr>
                                      <p:tavLst>
                                        <p:tav tm="0">
                                          <p:val>
                                            <p:fltVal val="0"/>
                                          </p:val>
                                        </p:tav>
                                        <p:tav tm="100000">
                                          <p:val>
                                            <p:strVal val="#ppt_h"/>
                                          </p:val>
                                        </p:tav>
                                      </p:tavLst>
                                    </p:anim>
                                    <p:animEffect transition="in" filter="fade">
                                      <p:cBhvr>
                                        <p:cTn id="30" dur="500"/>
                                        <p:tgtEl>
                                          <p:spTgt spid="4">
                                            <p:txEl>
                                              <p:pRg st="1" end="1"/>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4">
                                            <p:txEl>
                                              <p:pRg st="2" end="2"/>
                                            </p:txEl>
                                          </p:spTgt>
                                        </p:tgtEl>
                                        <p:attrNameLst>
                                          <p:attrName>style.visibility</p:attrName>
                                        </p:attrNameLst>
                                      </p:cBhvr>
                                      <p:to>
                                        <p:strVal val="visible"/>
                                      </p:to>
                                    </p:set>
                                    <p:anim calcmode="lin" valueType="num">
                                      <p:cBhvr>
                                        <p:cTn id="35" dur="500" fill="hold"/>
                                        <p:tgtEl>
                                          <p:spTgt spid="4">
                                            <p:txEl>
                                              <p:pRg st="2" end="2"/>
                                            </p:txEl>
                                          </p:spTgt>
                                        </p:tgtEl>
                                        <p:attrNameLst>
                                          <p:attrName>ppt_w</p:attrName>
                                        </p:attrNameLst>
                                      </p:cBhvr>
                                      <p:tavLst>
                                        <p:tav tm="0">
                                          <p:val>
                                            <p:fltVal val="0"/>
                                          </p:val>
                                        </p:tav>
                                        <p:tav tm="100000">
                                          <p:val>
                                            <p:strVal val="#ppt_w"/>
                                          </p:val>
                                        </p:tav>
                                      </p:tavLst>
                                    </p:anim>
                                    <p:anim calcmode="lin" valueType="num">
                                      <p:cBhvr>
                                        <p:cTn id="36" dur="500" fill="hold"/>
                                        <p:tgtEl>
                                          <p:spTgt spid="4">
                                            <p:txEl>
                                              <p:pRg st="2" end="2"/>
                                            </p:txEl>
                                          </p:spTgt>
                                        </p:tgtEl>
                                        <p:attrNameLst>
                                          <p:attrName>ppt_h</p:attrName>
                                        </p:attrNameLst>
                                      </p:cBhvr>
                                      <p:tavLst>
                                        <p:tav tm="0">
                                          <p:val>
                                            <p:fltVal val="0"/>
                                          </p:val>
                                        </p:tav>
                                        <p:tav tm="100000">
                                          <p:val>
                                            <p:strVal val="#ppt_h"/>
                                          </p:val>
                                        </p:tav>
                                      </p:tavLst>
                                    </p:anim>
                                    <p:animEffect transition="in" filter="fade">
                                      <p:cBhvr>
                                        <p:cTn id="3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7">
            <a:extLst>
              <a:ext uri="{FF2B5EF4-FFF2-40B4-BE49-F238E27FC236}">
                <a16:creationId xmlns:a16="http://schemas.microsoft.com/office/drawing/2014/main" id="{EBDD1931-9E86-4402-9A68-33A2D9EFB1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28" name="Rectangle 27">
            <a:extLst>
              <a:ext uri="{FF2B5EF4-FFF2-40B4-BE49-F238E27FC236}">
                <a16:creationId xmlns:a16="http://schemas.microsoft.com/office/drawing/2014/main" id="{00577199-D9FE-4544-88A4-9B6F9A98B2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35AC97AC-0DB0-471A-A425-3671446F69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ADA0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10501CF-7434-423D-8A7C-B8C3AFB6F40C}"/>
              </a:ext>
            </a:extLst>
          </p:cNvPr>
          <p:cNvSpPr>
            <a:spLocks noGrp="1"/>
          </p:cNvSpPr>
          <p:nvPr>
            <p:ph type="title"/>
          </p:nvPr>
        </p:nvSpPr>
        <p:spPr>
          <a:xfrm>
            <a:off x="4654296" y="329184"/>
            <a:ext cx="6894576" cy="1783080"/>
          </a:xfrm>
        </p:spPr>
        <p:txBody>
          <a:bodyPr vert="horz" lIns="91440" tIns="45720" rIns="91440" bIns="45720" rtlCol="0" anchor="b">
            <a:noAutofit/>
          </a:bodyPr>
          <a:lstStyle/>
          <a:p>
            <a:r>
              <a:rPr lang="en-US" sz="5400" dirty="0">
                <a:latin typeface="Bradley Hand ITC" panose="03070402050302030203" pitchFamily="66" charset="0"/>
              </a:rPr>
              <a:t>WHERE DID HE LIVE?</a:t>
            </a:r>
          </a:p>
        </p:txBody>
      </p:sp>
      <p:pic>
        <p:nvPicPr>
          <p:cNvPr id="6" name="Content Placeholder 5" descr="A large brick building with grass in front of a house&#10;&#10;Description automatically generated">
            <a:extLst>
              <a:ext uri="{FF2B5EF4-FFF2-40B4-BE49-F238E27FC236}">
                <a16:creationId xmlns:a16="http://schemas.microsoft.com/office/drawing/2014/main" id="{0C9AADFC-B709-4E9E-BF41-E4C8072F144C}"/>
              </a:ext>
            </a:extLst>
          </p:cNvPr>
          <p:cNvPicPr>
            <a:picLocks noGrp="1" noChangeAspect="1"/>
          </p:cNvPicPr>
          <p:nvPr>
            <p:ph idx="1"/>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9876" r="17740" b="-1"/>
          <a:stretch/>
        </p:blipFill>
        <p:spPr>
          <a:xfrm>
            <a:off x="20" y="10"/>
            <a:ext cx="4042788" cy="4188930"/>
          </a:xfrm>
          <a:custGeom>
            <a:avLst/>
            <a:gdLst/>
            <a:ahLst/>
            <a:cxnLst/>
            <a:rect l="l" t="t" r="r" b="b"/>
            <a:pathLst>
              <a:path w="4042808" h="4188940">
                <a:moveTo>
                  <a:pt x="0" y="0"/>
                </a:moveTo>
                <a:lnTo>
                  <a:pt x="4021321" y="0"/>
                </a:lnTo>
                <a:lnTo>
                  <a:pt x="4022667" y="11419"/>
                </a:lnTo>
                <a:cubicBezTo>
                  <a:pt x="4037617" y="95184"/>
                  <a:pt x="4035083" y="180091"/>
                  <a:pt x="4039137" y="264364"/>
                </a:cubicBezTo>
                <a:cubicBezTo>
                  <a:pt x="4043952" y="367421"/>
                  <a:pt x="4037871" y="470858"/>
                  <a:pt x="4035590" y="574168"/>
                </a:cubicBezTo>
                <a:cubicBezTo>
                  <a:pt x="4033816" y="662121"/>
                  <a:pt x="4025074" y="749948"/>
                  <a:pt x="4027735" y="838028"/>
                </a:cubicBezTo>
                <a:cubicBezTo>
                  <a:pt x="4027925" y="841074"/>
                  <a:pt x="4027925" y="844120"/>
                  <a:pt x="4027735" y="847166"/>
                </a:cubicBezTo>
                <a:cubicBezTo>
                  <a:pt x="4019626" y="944003"/>
                  <a:pt x="4019626" y="1041348"/>
                  <a:pt x="4027735" y="1138186"/>
                </a:cubicBezTo>
                <a:cubicBezTo>
                  <a:pt x="4030307" y="1178494"/>
                  <a:pt x="4029585" y="1218943"/>
                  <a:pt x="4025581" y="1259137"/>
                </a:cubicBezTo>
                <a:cubicBezTo>
                  <a:pt x="4021780" y="1310285"/>
                  <a:pt x="4009617" y="1362194"/>
                  <a:pt x="4018359" y="1412960"/>
                </a:cubicBezTo>
                <a:cubicBezTo>
                  <a:pt x="4024048" y="1454780"/>
                  <a:pt x="4027177" y="1496916"/>
                  <a:pt x="4027735" y="1539116"/>
                </a:cubicBezTo>
                <a:cubicBezTo>
                  <a:pt x="4032169" y="1633542"/>
                  <a:pt x="4027988" y="1728475"/>
                  <a:pt x="4026341" y="1823155"/>
                </a:cubicBezTo>
                <a:cubicBezTo>
                  <a:pt x="4024567" y="1933446"/>
                  <a:pt x="4027355" y="2043737"/>
                  <a:pt x="4018486" y="2154154"/>
                </a:cubicBezTo>
                <a:cubicBezTo>
                  <a:pt x="4013608" y="2243351"/>
                  <a:pt x="4013608" y="2332751"/>
                  <a:pt x="4018486" y="2421948"/>
                </a:cubicBezTo>
                <a:cubicBezTo>
                  <a:pt x="4020893" y="2503683"/>
                  <a:pt x="4033183" y="2584656"/>
                  <a:pt x="4031156" y="2667279"/>
                </a:cubicBezTo>
                <a:cubicBezTo>
                  <a:pt x="4028748" y="2763608"/>
                  <a:pt x="4017346" y="2859684"/>
                  <a:pt x="4020893" y="2956268"/>
                </a:cubicBezTo>
                <a:cubicBezTo>
                  <a:pt x="4022540" y="3002339"/>
                  <a:pt x="4022667" y="3048410"/>
                  <a:pt x="4023554" y="3094480"/>
                </a:cubicBezTo>
                <a:cubicBezTo>
                  <a:pt x="4024694" y="3149943"/>
                  <a:pt x="4034703" y="3205278"/>
                  <a:pt x="4029128" y="3260614"/>
                </a:cubicBezTo>
                <a:cubicBezTo>
                  <a:pt x="4019880" y="3352883"/>
                  <a:pt x="3995934" y="3443628"/>
                  <a:pt x="4010884" y="3538181"/>
                </a:cubicBezTo>
                <a:cubicBezTo>
                  <a:pt x="4019119" y="3590217"/>
                  <a:pt x="4028368" y="3642380"/>
                  <a:pt x="4033183" y="3694923"/>
                </a:cubicBezTo>
                <a:cubicBezTo>
                  <a:pt x="4037364" y="3741882"/>
                  <a:pt x="4047879" y="3789603"/>
                  <a:pt x="4039897" y="3836308"/>
                </a:cubicBezTo>
                <a:cubicBezTo>
                  <a:pt x="4033056" y="3876287"/>
                  <a:pt x="4036603" y="3916266"/>
                  <a:pt x="4031282" y="3956245"/>
                </a:cubicBezTo>
                <a:cubicBezTo>
                  <a:pt x="4024314" y="4008661"/>
                  <a:pt x="4020640" y="4061966"/>
                  <a:pt x="4015319" y="4114764"/>
                </a:cubicBezTo>
                <a:lnTo>
                  <a:pt x="4012644" y="4158593"/>
                </a:lnTo>
                <a:lnTo>
                  <a:pt x="3985220" y="4159157"/>
                </a:lnTo>
                <a:cubicBezTo>
                  <a:pt x="3740115" y="4173914"/>
                  <a:pt x="3494738" y="4167253"/>
                  <a:pt x="3249632" y="4170518"/>
                </a:cubicBezTo>
                <a:cubicBezTo>
                  <a:pt x="2921739" y="4174959"/>
                  <a:pt x="2594117" y="4163597"/>
                  <a:pt x="2266360" y="4162553"/>
                </a:cubicBezTo>
                <a:cubicBezTo>
                  <a:pt x="2199180" y="4162292"/>
                  <a:pt x="2131728" y="4165687"/>
                  <a:pt x="2064820" y="4170910"/>
                </a:cubicBezTo>
                <a:cubicBezTo>
                  <a:pt x="1972125" y="4177963"/>
                  <a:pt x="1880651" y="4169082"/>
                  <a:pt x="1788771" y="4160724"/>
                </a:cubicBezTo>
                <a:cubicBezTo>
                  <a:pt x="1678025" y="4150669"/>
                  <a:pt x="1567551" y="4159549"/>
                  <a:pt x="1457485" y="4171172"/>
                </a:cubicBezTo>
                <a:cubicBezTo>
                  <a:pt x="1268526" y="4190748"/>
                  <a:pt x="1078142" y="4194156"/>
                  <a:pt x="888558" y="4181358"/>
                </a:cubicBezTo>
                <a:cubicBezTo>
                  <a:pt x="679145" y="4167645"/>
                  <a:pt x="469870" y="4170127"/>
                  <a:pt x="260458" y="4171172"/>
                </a:cubicBezTo>
                <a:lnTo>
                  <a:pt x="0" y="4170529"/>
                </a:lnTo>
                <a:close/>
              </a:path>
            </a:pathLst>
          </a:custGeom>
        </p:spPr>
      </p:pic>
      <p:sp>
        <p:nvSpPr>
          <p:cNvPr id="32" name="Rectangle 6">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A castle on top of a grass covered field&#10;&#10;Description automatically generated">
            <a:extLst>
              <a:ext uri="{FF2B5EF4-FFF2-40B4-BE49-F238E27FC236}">
                <a16:creationId xmlns:a16="http://schemas.microsoft.com/office/drawing/2014/main" id="{3025FEC2-0501-49E1-8412-D6D320DA1B59}"/>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t="3790" r="-3" b="3228"/>
          <a:stretch/>
        </p:blipFill>
        <p:spPr>
          <a:xfrm>
            <a:off x="20" y="4361688"/>
            <a:ext cx="4052533" cy="2496312"/>
          </a:xfrm>
          <a:custGeom>
            <a:avLst/>
            <a:gdLst/>
            <a:ahLst/>
            <a:cxnLst/>
            <a:rect l="l" t="t" r="r" b="b"/>
            <a:pathLst>
              <a:path w="4052553" h="2496312">
                <a:moveTo>
                  <a:pt x="327729" y="0"/>
                </a:moveTo>
                <a:lnTo>
                  <a:pt x="345817" y="0"/>
                </a:lnTo>
                <a:lnTo>
                  <a:pt x="572607" y="13207"/>
                </a:lnTo>
                <a:cubicBezTo>
                  <a:pt x="681087" y="20899"/>
                  <a:pt x="790054" y="19672"/>
                  <a:pt x="898329" y="9551"/>
                </a:cubicBezTo>
                <a:cubicBezTo>
                  <a:pt x="1097019" y="-6252"/>
                  <a:pt x="1295302" y="6417"/>
                  <a:pt x="1493586" y="17125"/>
                </a:cubicBezTo>
                <a:cubicBezTo>
                  <a:pt x="1685626" y="27572"/>
                  <a:pt x="1877530" y="19867"/>
                  <a:pt x="2069570" y="12946"/>
                </a:cubicBezTo>
                <a:lnTo>
                  <a:pt x="2333068" y="0"/>
                </a:lnTo>
                <a:lnTo>
                  <a:pt x="2641088" y="0"/>
                </a:lnTo>
                <a:lnTo>
                  <a:pt x="2879227" y="12375"/>
                </a:lnTo>
                <a:cubicBezTo>
                  <a:pt x="2959435" y="14007"/>
                  <a:pt x="3039698" y="13109"/>
                  <a:pt x="3119887" y="9681"/>
                </a:cubicBezTo>
                <a:cubicBezTo>
                  <a:pt x="3248764" y="1153"/>
                  <a:pt x="3378034" y="-336"/>
                  <a:pt x="3507088" y="5241"/>
                </a:cubicBezTo>
                <a:cubicBezTo>
                  <a:pt x="3627333" y="11901"/>
                  <a:pt x="3747579" y="18692"/>
                  <a:pt x="3868232" y="14774"/>
                </a:cubicBezTo>
                <a:cubicBezTo>
                  <a:pt x="3916275" y="13207"/>
                  <a:pt x="3963641" y="11248"/>
                  <a:pt x="4011278" y="8636"/>
                </a:cubicBezTo>
                <a:lnTo>
                  <a:pt x="4035470" y="7710"/>
                </a:lnTo>
                <a:lnTo>
                  <a:pt x="4036842" y="62785"/>
                </a:lnTo>
                <a:cubicBezTo>
                  <a:pt x="4035021" y="119072"/>
                  <a:pt x="4027862" y="175265"/>
                  <a:pt x="4022034" y="231425"/>
                </a:cubicBezTo>
                <a:cubicBezTo>
                  <a:pt x="4016332" y="285999"/>
                  <a:pt x="4007970" y="343746"/>
                  <a:pt x="4020640" y="393752"/>
                </a:cubicBezTo>
                <a:cubicBezTo>
                  <a:pt x="4043952" y="482466"/>
                  <a:pt x="4025708" y="566739"/>
                  <a:pt x="4015572" y="651900"/>
                </a:cubicBezTo>
                <a:cubicBezTo>
                  <a:pt x="4003346" y="735208"/>
                  <a:pt x="4005107" y="819963"/>
                  <a:pt x="4020767" y="902688"/>
                </a:cubicBezTo>
                <a:cubicBezTo>
                  <a:pt x="4033183" y="961069"/>
                  <a:pt x="4033183" y="1020466"/>
                  <a:pt x="4034703" y="1079228"/>
                </a:cubicBezTo>
                <a:cubicBezTo>
                  <a:pt x="4035590" y="1116035"/>
                  <a:pt x="4022034" y="1153475"/>
                  <a:pt x="4013038" y="1190154"/>
                </a:cubicBezTo>
                <a:cubicBezTo>
                  <a:pt x="3996948" y="1256405"/>
                  <a:pt x="3991120" y="1323670"/>
                  <a:pt x="4013038" y="1388271"/>
                </a:cubicBezTo>
                <a:cubicBezTo>
                  <a:pt x="4043572" y="1477747"/>
                  <a:pt x="4061056" y="1567223"/>
                  <a:pt x="4048386" y="1661904"/>
                </a:cubicBezTo>
                <a:cubicBezTo>
                  <a:pt x="4041038" y="1720285"/>
                  <a:pt x="4039391" y="1779936"/>
                  <a:pt x="4028368" y="1837556"/>
                </a:cubicBezTo>
                <a:cubicBezTo>
                  <a:pt x="4010251" y="1933125"/>
                  <a:pt x="4016712" y="2028058"/>
                  <a:pt x="4031156" y="2122230"/>
                </a:cubicBezTo>
                <a:cubicBezTo>
                  <a:pt x="4041304" y="2200919"/>
                  <a:pt x="4042406" y="2280508"/>
                  <a:pt x="4034450" y="2359437"/>
                </a:cubicBezTo>
                <a:lnTo>
                  <a:pt x="4024990" y="2496312"/>
                </a:lnTo>
                <a:lnTo>
                  <a:pt x="0" y="2496312"/>
                </a:lnTo>
                <a:lnTo>
                  <a:pt x="0" y="7059"/>
                </a:lnTo>
                <a:lnTo>
                  <a:pt x="111169" y="3283"/>
                </a:lnTo>
                <a:close/>
              </a:path>
            </a:pathLst>
          </a:custGeom>
        </p:spPr>
      </p:pic>
      <p:sp>
        <p:nvSpPr>
          <p:cNvPr id="4" name="Text Placeholder 3">
            <a:extLst>
              <a:ext uri="{FF2B5EF4-FFF2-40B4-BE49-F238E27FC236}">
                <a16:creationId xmlns:a16="http://schemas.microsoft.com/office/drawing/2014/main" id="{2D5C909F-015A-4A4C-97EE-4C7FA049DB71}"/>
              </a:ext>
            </a:extLst>
          </p:cNvPr>
          <p:cNvSpPr>
            <a:spLocks noGrp="1"/>
          </p:cNvSpPr>
          <p:nvPr>
            <p:ph type="body" sz="half" idx="2"/>
          </p:nvPr>
        </p:nvSpPr>
        <p:spPr>
          <a:xfrm>
            <a:off x="4512944" y="2692909"/>
            <a:ext cx="6894576" cy="3483864"/>
          </a:xfrm>
        </p:spPr>
        <p:txBody>
          <a:bodyPr vert="horz" lIns="91440" tIns="45720" rIns="91440" bIns="45720" rtlCol="0">
            <a:normAutofit fontScale="85000" lnSpcReduction="10000"/>
          </a:bodyPr>
          <a:lstStyle/>
          <a:p>
            <a:pPr indent="-228600">
              <a:buFont typeface="Arial" panose="020B0604020202020204" pitchFamily="34" charset="0"/>
              <a:buChar char="•"/>
            </a:pPr>
            <a:r>
              <a:rPr lang="en-US" sz="4800" dirty="0">
                <a:latin typeface="Bradley Hand ITC" panose="03070402050302030203" pitchFamily="66" charset="0"/>
              </a:rPr>
              <a:t>William Morris lived in the water house from 1948-1956 from the age of 14 till he was 22. he lived there with his mother and his 8 siblings!</a:t>
            </a:r>
          </a:p>
        </p:txBody>
      </p:sp>
    </p:spTree>
    <p:extLst>
      <p:ext uri="{BB962C8B-B14F-4D97-AF65-F5344CB8AC3E}">
        <p14:creationId xmlns:p14="http://schemas.microsoft.com/office/powerpoint/2010/main" val="3469719820"/>
      </p:ext>
    </p:extLst>
  </p:cSld>
  <p:clrMapOvr>
    <a:overrideClrMapping bg1="dk1" tx1="lt1" bg2="dk2" tx2="lt2" accent1="accent1" accent2="accent2" accent3="accent3" accent4="accent4" accent5="accent5" accent6="accent6" hlink="hlink" folHlink="folHlink"/>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 calcmode="lin" valueType="num">
                                      <p:cBhvr>
                                        <p:cTn id="14"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7">
            <a:extLst>
              <a:ext uri="{FF2B5EF4-FFF2-40B4-BE49-F238E27FC236}">
                <a16:creationId xmlns:a16="http://schemas.microsoft.com/office/drawing/2014/main" id="{EBDD1931-9E86-4402-9A68-33A2D9EFB1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18" name="Rectangle 11">
            <a:extLst>
              <a:ext uri="{FF2B5EF4-FFF2-40B4-BE49-F238E27FC236}">
                <a16:creationId xmlns:a16="http://schemas.microsoft.com/office/drawing/2014/main" id="{7B831B6F-405A-4B47-B9BB-5CA88F2858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5F3B887-9C92-4585-A762-D52C424CBDE9}"/>
              </a:ext>
            </a:extLst>
          </p:cNvPr>
          <p:cNvSpPr>
            <a:spLocks noGrp="1"/>
          </p:cNvSpPr>
          <p:nvPr>
            <p:ph type="title"/>
          </p:nvPr>
        </p:nvSpPr>
        <p:spPr>
          <a:xfrm>
            <a:off x="6739128" y="638089"/>
            <a:ext cx="4818888" cy="1476801"/>
          </a:xfrm>
        </p:spPr>
        <p:txBody>
          <a:bodyPr vert="horz" lIns="91440" tIns="45720" rIns="91440" bIns="45720" rtlCol="0" anchor="b">
            <a:normAutofit fontScale="90000"/>
          </a:bodyPr>
          <a:lstStyle/>
          <a:p>
            <a:r>
              <a:rPr lang="en-US" sz="5200" dirty="0">
                <a:solidFill>
                  <a:schemeClr val="bg1">
                    <a:lumMod val="95000"/>
                  </a:schemeClr>
                </a:solidFill>
                <a:latin typeface="Bradley Hand ITC" panose="03070402050302030203" pitchFamily="66" charset="0"/>
                <a:cs typeface="Biome" panose="020B0503030204020804" pitchFamily="34" charset="0"/>
              </a:rPr>
              <a:t>Where was he educated? </a:t>
            </a:r>
          </a:p>
        </p:txBody>
      </p:sp>
      <p:sp>
        <p:nvSpPr>
          <p:cNvPr id="19" name="Rectangle 6">
            <a:extLst>
              <a:ext uri="{FF2B5EF4-FFF2-40B4-BE49-F238E27FC236}">
                <a16:creationId xmlns:a16="http://schemas.microsoft.com/office/drawing/2014/main" id="{3CE8AF5E-D374-4CF1-90CC-35CF73B81C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39128" y="2381825"/>
            <a:ext cx="4114800" cy="18288"/>
          </a:xfrm>
          <a:custGeom>
            <a:avLst/>
            <a:gdLst>
              <a:gd name="connsiteX0" fmla="*/ 0 w 4114800"/>
              <a:gd name="connsiteY0" fmla="*/ 0 h 18288"/>
              <a:gd name="connsiteX1" fmla="*/ 768096 w 4114800"/>
              <a:gd name="connsiteY1" fmla="*/ 0 h 18288"/>
              <a:gd name="connsiteX2" fmla="*/ 1495044 w 4114800"/>
              <a:gd name="connsiteY2" fmla="*/ 0 h 18288"/>
              <a:gd name="connsiteX3" fmla="*/ 2221992 w 4114800"/>
              <a:gd name="connsiteY3" fmla="*/ 0 h 18288"/>
              <a:gd name="connsiteX4" fmla="*/ 2784348 w 4114800"/>
              <a:gd name="connsiteY4" fmla="*/ 0 h 18288"/>
              <a:gd name="connsiteX5" fmla="*/ 3387852 w 4114800"/>
              <a:gd name="connsiteY5" fmla="*/ 0 h 18288"/>
              <a:gd name="connsiteX6" fmla="*/ 4114800 w 4114800"/>
              <a:gd name="connsiteY6" fmla="*/ 0 h 18288"/>
              <a:gd name="connsiteX7" fmla="*/ 4114800 w 4114800"/>
              <a:gd name="connsiteY7" fmla="*/ 18288 h 18288"/>
              <a:gd name="connsiteX8" fmla="*/ 3429000 w 4114800"/>
              <a:gd name="connsiteY8" fmla="*/ 18288 h 18288"/>
              <a:gd name="connsiteX9" fmla="*/ 2866644 w 4114800"/>
              <a:gd name="connsiteY9" fmla="*/ 18288 h 18288"/>
              <a:gd name="connsiteX10" fmla="*/ 2304288 w 4114800"/>
              <a:gd name="connsiteY10" fmla="*/ 18288 h 18288"/>
              <a:gd name="connsiteX11" fmla="*/ 1577340 w 4114800"/>
              <a:gd name="connsiteY11" fmla="*/ 18288 h 18288"/>
              <a:gd name="connsiteX12" fmla="*/ 973836 w 4114800"/>
              <a:gd name="connsiteY12" fmla="*/ 18288 h 18288"/>
              <a:gd name="connsiteX13" fmla="*/ 0 w 4114800"/>
              <a:gd name="connsiteY13" fmla="*/ 18288 h 18288"/>
              <a:gd name="connsiteX14" fmla="*/ 0 w 4114800"/>
              <a:gd name="connsiteY1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114800" h="18288" fill="none" extrusionOk="0">
                <a:moveTo>
                  <a:pt x="0" y="0"/>
                </a:moveTo>
                <a:cubicBezTo>
                  <a:pt x="338280" y="-26110"/>
                  <a:pt x="483942" y="6555"/>
                  <a:pt x="768096" y="0"/>
                </a:cubicBezTo>
                <a:cubicBezTo>
                  <a:pt x="1052250" y="-6555"/>
                  <a:pt x="1331484" y="24616"/>
                  <a:pt x="1495044" y="0"/>
                </a:cubicBezTo>
                <a:cubicBezTo>
                  <a:pt x="1658604" y="-24616"/>
                  <a:pt x="2056661" y="-33562"/>
                  <a:pt x="2221992" y="0"/>
                </a:cubicBezTo>
                <a:cubicBezTo>
                  <a:pt x="2387323" y="33562"/>
                  <a:pt x="2629463" y="-20094"/>
                  <a:pt x="2784348" y="0"/>
                </a:cubicBezTo>
                <a:cubicBezTo>
                  <a:pt x="2939233" y="20094"/>
                  <a:pt x="3151981" y="1524"/>
                  <a:pt x="3387852" y="0"/>
                </a:cubicBezTo>
                <a:cubicBezTo>
                  <a:pt x="3623723" y="-1524"/>
                  <a:pt x="3882724" y="26165"/>
                  <a:pt x="4114800" y="0"/>
                </a:cubicBezTo>
                <a:cubicBezTo>
                  <a:pt x="4114300" y="8855"/>
                  <a:pt x="4114909" y="14521"/>
                  <a:pt x="4114800" y="18288"/>
                </a:cubicBezTo>
                <a:cubicBezTo>
                  <a:pt x="3910038" y="37744"/>
                  <a:pt x="3683432" y="-3969"/>
                  <a:pt x="3429000" y="18288"/>
                </a:cubicBezTo>
                <a:cubicBezTo>
                  <a:pt x="3174568" y="40545"/>
                  <a:pt x="3085815" y="44166"/>
                  <a:pt x="2866644" y="18288"/>
                </a:cubicBezTo>
                <a:cubicBezTo>
                  <a:pt x="2647473" y="-7590"/>
                  <a:pt x="2580474" y="31338"/>
                  <a:pt x="2304288" y="18288"/>
                </a:cubicBezTo>
                <a:cubicBezTo>
                  <a:pt x="2028102" y="5238"/>
                  <a:pt x="1863008" y="-2001"/>
                  <a:pt x="1577340" y="18288"/>
                </a:cubicBezTo>
                <a:cubicBezTo>
                  <a:pt x="1291672" y="38577"/>
                  <a:pt x="1243931" y="9893"/>
                  <a:pt x="973836" y="18288"/>
                </a:cubicBezTo>
                <a:cubicBezTo>
                  <a:pt x="703741" y="26683"/>
                  <a:pt x="317656" y="-5910"/>
                  <a:pt x="0" y="18288"/>
                </a:cubicBezTo>
                <a:cubicBezTo>
                  <a:pt x="683" y="12014"/>
                  <a:pt x="724" y="5908"/>
                  <a:pt x="0" y="0"/>
                </a:cubicBezTo>
                <a:close/>
              </a:path>
              <a:path w="4114800" h="18288" stroke="0" extrusionOk="0">
                <a:moveTo>
                  <a:pt x="0" y="0"/>
                </a:moveTo>
                <a:cubicBezTo>
                  <a:pt x="276109" y="5266"/>
                  <a:pt x="325589" y="-19584"/>
                  <a:pt x="644652" y="0"/>
                </a:cubicBezTo>
                <a:cubicBezTo>
                  <a:pt x="963715" y="19584"/>
                  <a:pt x="1064991" y="6066"/>
                  <a:pt x="1207008" y="0"/>
                </a:cubicBezTo>
                <a:cubicBezTo>
                  <a:pt x="1349025" y="-6066"/>
                  <a:pt x="1791724" y="14506"/>
                  <a:pt x="1975104" y="0"/>
                </a:cubicBezTo>
                <a:cubicBezTo>
                  <a:pt x="2158484" y="-14506"/>
                  <a:pt x="2397469" y="20822"/>
                  <a:pt x="2619756" y="0"/>
                </a:cubicBezTo>
                <a:cubicBezTo>
                  <a:pt x="2842043" y="-20822"/>
                  <a:pt x="2992157" y="20388"/>
                  <a:pt x="3264408" y="0"/>
                </a:cubicBezTo>
                <a:cubicBezTo>
                  <a:pt x="3536659" y="-20388"/>
                  <a:pt x="3855620" y="38211"/>
                  <a:pt x="4114800" y="0"/>
                </a:cubicBezTo>
                <a:cubicBezTo>
                  <a:pt x="4113902" y="7180"/>
                  <a:pt x="4114969" y="13790"/>
                  <a:pt x="4114800" y="18288"/>
                </a:cubicBezTo>
                <a:cubicBezTo>
                  <a:pt x="3968901" y="8593"/>
                  <a:pt x="3623428" y="17559"/>
                  <a:pt x="3429000" y="18288"/>
                </a:cubicBezTo>
                <a:cubicBezTo>
                  <a:pt x="3234572" y="19017"/>
                  <a:pt x="3085079" y="41804"/>
                  <a:pt x="2866644" y="18288"/>
                </a:cubicBezTo>
                <a:cubicBezTo>
                  <a:pt x="2648209" y="-5228"/>
                  <a:pt x="2451737" y="24580"/>
                  <a:pt x="2180844" y="18288"/>
                </a:cubicBezTo>
                <a:cubicBezTo>
                  <a:pt x="1909951" y="11996"/>
                  <a:pt x="1681589" y="12244"/>
                  <a:pt x="1495044" y="18288"/>
                </a:cubicBezTo>
                <a:cubicBezTo>
                  <a:pt x="1308499" y="24332"/>
                  <a:pt x="1136614" y="21789"/>
                  <a:pt x="850392" y="18288"/>
                </a:cubicBezTo>
                <a:cubicBezTo>
                  <a:pt x="564170" y="14787"/>
                  <a:pt x="210636" y="54701"/>
                  <a:pt x="0" y="18288"/>
                </a:cubicBezTo>
                <a:cubicBezTo>
                  <a:pt x="571" y="10093"/>
                  <a:pt x="-125" y="8407"/>
                  <a:pt x="0" y="0"/>
                </a:cubicBezTo>
                <a:close/>
              </a:path>
            </a:pathLst>
          </a:custGeom>
          <a:solidFill>
            <a:srgbClr val="ADA07A"/>
          </a:solidFill>
          <a:ln w="38100" cap="rnd">
            <a:solidFill>
              <a:srgbClr val="ADA07A"/>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a:extLst>
              <a:ext uri="{FF2B5EF4-FFF2-40B4-BE49-F238E27FC236}">
                <a16:creationId xmlns:a16="http://schemas.microsoft.com/office/drawing/2014/main" id="{71926E71-6577-4ABB-AF11-626D516AA574}"/>
              </a:ext>
            </a:extLst>
          </p:cNvPr>
          <p:cNvSpPr>
            <a:spLocks noGrp="1"/>
          </p:cNvSpPr>
          <p:nvPr>
            <p:ph type="body" sz="half" idx="2"/>
          </p:nvPr>
        </p:nvSpPr>
        <p:spPr>
          <a:xfrm>
            <a:off x="6878002" y="2568439"/>
            <a:ext cx="4818888" cy="3550789"/>
          </a:xfrm>
        </p:spPr>
        <p:txBody>
          <a:bodyPr vert="horz" lIns="91440" tIns="45720" rIns="91440" bIns="45720" rtlCol="0" anchor="t">
            <a:normAutofit fontScale="92500" lnSpcReduction="20000"/>
          </a:bodyPr>
          <a:lstStyle/>
          <a:p>
            <a:pPr indent="-228600">
              <a:buFont typeface="Arial" panose="020B0604020202020204" pitchFamily="34" charset="0"/>
              <a:buChar char="•"/>
            </a:pPr>
            <a:r>
              <a:rPr lang="en-US" dirty="0">
                <a:solidFill>
                  <a:schemeClr val="bg1">
                    <a:lumMod val="95000"/>
                  </a:schemeClr>
                </a:solidFill>
                <a:latin typeface="Bradley Hand ITC" panose="03070402050302030203" pitchFamily="66" charset="0"/>
                <a:cs typeface="Biome" panose="020B0502040204020203" pitchFamily="34" charset="0"/>
              </a:rPr>
              <a:t>He was educated at Marlborough and Exeter College, Oxford. In 1856 he became an apprentice to gothic revival architect G.E. street. That year he founded  the Oxford and Cambridge Magazine.</a:t>
            </a:r>
          </a:p>
        </p:txBody>
      </p:sp>
      <mc:AlternateContent xmlns:mc="http://schemas.openxmlformats.org/markup-compatibility/2006" xmlns:p14="http://schemas.microsoft.com/office/powerpoint/2010/main">
        <mc:Choice Requires="p14">
          <p:contentPart p14:bwMode="auto" r:id="rId2">
            <p14:nvContentPartPr>
              <p14:cNvPr id="16" name="Ink 15">
                <a:extLst>
                  <a:ext uri="{FF2B5EF4-FFF2-40B4-BE49-F238E27FC236}">
                    <a16:creationId xmlns:a16="http://schemas.microsoft.com/office/drawing/2014/main" id="{070477C5-0410-4E4F-97A1-F84C2465C187}"/>
                  </a:ext>
                  <a:ext uri="{C183D7F6-B498-43B3-948B-1728B52AA6E4}">
                    <adec:decorative xmlns:adec="http://schemas.microsoft.com/office/drawing/2017/decorative" val="1"/>
                  </a:ext>
                </a:extLst>
              </p14:cNvPr>
              <p14:cNvContentPartPr>
                <a14:cpLocks xmlns:a14="http://schemas.microsoft.com/office/drawing/2010/main" noGrp="1" noRot="1" noChangeAspect="1" noMove="1" noResize="1" noEditPoints="1" noAdjustHandles="1" noChangeArrowheads="1" noChangeShapeType="1"/>
              </p14:cNvContentPartPr>
              <p14:nvPr>
                <p:extLst>
                  <p:ext uri="{386F3935-93C4-4BCD-93E2-E3B085C9AB24}">
                    <p16:designElem xmlns:p16="http://schemas.microsoft.com/office/powerpoint/2015/main" val="1"/>
                  </p:ext>
                </p:extLst>
              </p14:nvPr>
            </p14:nvContentPartPr>
            <p14:xfrm>
              <a:off x="6436237" y="1971579"/>
              <a:ext cx="360" cy="2160"/>
            </p14:xfrm>
          </p:contentPart>
        </mc:Choice>
        <mc:Fallback xmlns="">
          <p:pic>
            <p:nvPicPr>
              <p:cNvPr id="16" name="Ink 15">
                <a:extLst>
                  <a:ext uri="{FF2B5EF4-FFF2-40B4-BE49-F238E27FC236}">
                    <a16:creationId xmlns:a16="http://schemas.microsoft.com/office/drawing/2014/main" id="{070477C5-0410-4E4F-97A1-F84C2465C18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p:cNvPicPr>
              <p:nvPr/>
            </p:nvPicPr>
            <p:blipFill>
              <a:blip r:embed="rId3"/>
              <a:stretch>
                <a:fillRect/>
              </a:stretch>
            </p:blipFill>
            <p:spPr>
              <a:xfrm>
                <a:off x="6418237" y="1956150"/>
                <a:ext cx="36000" cy="32709"/>
              </a:xfrm>
              <a:prstGeom prst="rect">
                <a:avLst/>
              </a:prstGeom>
            </p:spPr>
          </p:pic>
        </mc:Fallback>
      </mc:AlternateContent>
      <p:pic>
        <p:nvPicPr>
          <p:cNvPr id="5" name="Picture Placeholder 4">
            <a:extLst>
              <a:ext uri="{FF2B5EF4-FFF2-40B4-BE49-F238E27FC236}">
                <a16:creationId xmlns:a16="http://schemas.microsoft.com/office/drawing/2014/main" id="{E2832511-2655-4F29-893A-62B5F7851333}"/>
              </a:ext>
            </a:extLst>
          </p:cNvPr>
          <p:cNvPicPr>
            <a:picLocks noGrp="1" noChangeAspect="1"/>
          </p:cNvPicPr>
          <p:nvPr>
            <p:ph type="pic" idx="1"/>
          </p:nvPr>
        </p:nvPicPr>
        <p:blipFill>
          <a:blip r:embed="rId4"/>
          <a:srcRect l="13569" r="13569"/>
          <a:stretch>
            <a:fillRect/>
          </a:stretch>
        </p:blipFill>
        <p:spPr>
          <a:xfrm>
            <a:off x="630936" y="980136"/>
            <a:ext cx="5458968" cy="4897728"/>
          </a:xfrm>
          <a:prstGeom prst="rect">
            <a:avLst/>
          </a:prstGeom>
        </p:spPr>
      </p:pic>
    </p:spTree>
    <p:extLst>
      <p:ext uri="{BB962C8B-B14F-4D97-AF65-F5344CB8AC3E}">
        <p14:creationId xmlns:p14="http://schemas.microsoft.com/office/powerpoint/2010/main" val="176150848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 calcmode="lin" valueType="num">
                                      <p:cBhvr>
                                        <p:cTn id="14"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6">
            <a:extLst>
              <a:ext uri="{FF2B5EF4-FFF2-40B4-BE49-F238E27FC236}">
                <a16:creationId xmlns:a16="http://schemas.microsoft.com/office/drawing/2014/main" id="{DA381740-063A-41A4-836D-85D14980EE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15" name="Rectangle 14">
            <a:extLst>
              <a:ext uri="{FF2B5EF4-FFF2-40B4-BE49-F238E27FC236}">
                <a16:creationId xmlns:a16="http://schemas.microsoft.com/office/drawing/2014/main" id="{BFD11BAC-ED82-4E95-84C4-0FBE6A2CEF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45D8128-CA51-4624-A688-1A118A395ACF}"/>
              </a:ext>
            </a:extLst>
          </p:cNvPr>
          <p:cNvSpPr>
            <a:spLocks noGrp="1"/>
          </p:cNvSpPr>
          <p:nvPr>
            <p:ph type="title"/>
          </p:nvPr>
        </p:nvSpPr>
        <p:spPr>
          <a:xfrm>
            <a:off x="8079051" y="708321"/>
            <a:ext cx="3678262" cy="3291457"/>
          </a:xfrm>
        </p:spPr>
        <p:txBody>
          <a:bodyPr vert="horz" lIns="91440" tIns="45720" rIns="91440" bIns="45720" rtlCol="0" anchor="b">
            <a:normAutofit/>
          </a:bodyPr>
          <a:lstStyle/>
          <a:p>
            <a:r>
              <a:rPr lang="en-US" sz="4000" dirty="0">
                <a:solidFill>
                  <a:schemeClr val="bg1">
                    <a:lumMod val="95000"/>
                  </a:schemeClr>
                </a:solidFill>
                <a:latin typeface="Bradley Hand ITC" panose="03070402050302030203" pitchFamily="66" charset="0"/>
              </a:rPr>
              <a:t>What did he do?</a:t>
            </a:r>
          </a:p>
        </p:txBody>
      </p:sp>
      <p:sp>
        <p:nvSpPr>
          <p:cNvPr id="4" name="Text Placeholder 3">
            <a:extLst>
              <a:ext uri="{FF2B5EF4-FFF2-40B4-BE49-F238E27FC236}">
                <a16:creationId xmlns:a16="http://schemas.microsoft.com/office/drawing/2014/main" id="{1EFEE052-A143-410C-8C76-FC97CC888C25}"/>
              </a:ext>
            </a:extLst>
          </p:cNvPr>
          <p:cNvSpPr>
            <a:spLocks noGrp="1"/>
          </p:cNvSpPr>
          <p:nvPr>
            <p:ph type="body" sz="half" idx="2"/>
          </p:nvPr>
        </p:nvSpPr>
        <p:spPr>
          <a:xfrm>
            <a:off x="8079051" y="4385686"/>
            <a:ext cx="3678262" cy="1763993"/>
          </a:xfrm>
        </p:spPr>
        <p:txBody>
          <a:bodyPr vert="horz" lIns="91440" tIns="45720" rIns="91440" bIns="45720" rtlCol="0">
            <a:normAutofit/>
          </a:bodyPr>
          <a:lstStyle/>
          <a:p>
            <a:r>
              <a:rPr lang="en-US" dirty="0">
                <a:solidFill>
                  <a:schemeClr val="bg1">
                    <a:lumMod val="95000"/>
                  </a:schemeClr>
                </a:solidFill>
              </a:rPr>
              <a:t>He was an English architect , furniture and fabric designer , artist , writer and a socialist. </a:t>
            </a:r>
          </a:p>
        </p:txBody>
      </p:sp>
      <p:pic>
        <p:nvPicPr>
          <p:cNvPr id="7" name="Picture 6">
            <a:extLst>
              <a:ext uri="{FF2B5EF4-FFF2-40B4-BE49-F238E27FC236}">
                <a16:creationId xmlns:a16="http://schemas.microsoft.com/office/drawing/2014/main" id="{6A111DB7-2378-4CD9-886F-C049630734CE}"/>
              </a:ext>
            </a:extLst>
          </p:cNvPr>
          <p:cNvPicPr>
            <a:picLocks noChangeAspect="1"/>
          </p:cNvPicPr>
          <p:nvPr/>
        </p:nvPicPr>
        <p:blipFill rotWithShape="1">
          <a:blip r:embed="rId2"/>
          <a:srcRect l="5940" r="6704" b="2"/>
          <a:stretch/>
        </p:blipFill>
        <p:spPr>
          <a:xfrm>
            <a:off x="1" y="4192732"/>
            <a:ext cx="3492453" cy="2665268"/>
          </a:xfrm>
          <a:custGeom>
            <a:avLst/>
            <a:gdLst/>
            <a:ahLst/>
            <a:cxnLst/>
            <a:rect l="l" t="t" r="r" b="b"/>
            <a:pathLst>
              <a:path w="3492453" h="2665268">
                <a:moveTo>
                  <a:pt x="0" y="0"/>
                </a:moveTo>
                <a:lnTo>
                  <a:pt x="1" y="0"/>
                </a:lnTo>
                <a:lnTo>
                  <a:pt x="1" y="136175"/>
                </a:lnTo>
                <a:lnTo>
                  <a:pt x="17995" y="137300"/>
                </a:lnTo>
                <a:cubicBezTo>
                  <a:pt x="37000" y="138606"/>
                  <a:pt x="56004" y="139665"/>
                  <a:pt x="74973" y="139382"/>
                </a:cubicBezTo>
                <a:cubicBezTo>
                  <a:pt x="286501" y="136418"/>
                  <a:pt x="497890" y="116661"/>
                  <a:pt x="709419" y="129079"/>
                </a:cubicBezTo>
                <a:cubicBezTo>
                  <a:pt x="887350" y="139523"/>
                  <a:pt x="1065141" y="148414"/>
                  <a:pt x="1243211" y="139805"/>
                </a:cubicBezTo>
                <a:cubicBezTo>
                  <a:pt x="1339911" y="133955"/>
                  <a:pt x="1436755" y="131659"/>
                  <a:pt x="1533553" y="132908"/>
                </a:cubicBezTo>
                <a:lnTo>
                  <a:pt x="1653061" y="138831"/>
                </a:lnTo>
                <a:lnTo>
                  <a:pt x="1738060" y="149434"/>
                </a:lnTo>
                <a:lnTo>
                  <a:pt x="1852876" y="153722"/>
                </a:lnTo>
                <a:lnTo>
                  <a:pt x="1854000" y="154341"/>
                </a:lnTo>
                <a:lnTo>
                  <a:pt x="1867999" y="154341"/>
                </a:lnTo>
                <a:lnTo>
                  <a:pt x="1869121" y="153824"/>
                </a:lnTo>
                <a:lnTo>
                  <a:pt x="1986661" y="149434"/>
                </a:lnTo>
                <a:lnTo>
                  <a:pt x="2012979" y="146151"/>
                </a:lnTo>
                <a:lnTo>
                  <a:pt x="2060208" y="143615"/>
                </a:lnTo>
                <a:cubicBezTo>
                  <a:pt x="2194993" y="128501"/>
                  <a:pt x="2330771" y="124535"/>
                  <a:pt x="2466187" y="131761"/>
                </a:cubicBezTo>
                <a:cubicBezTo>
                  <a:pt x="2662876" y="143051"/>
                  <a:pt x="2859846" y="149966"/>
                  <a:pt x="3056956" y="134584"/>
                </a:cubicBezTo>
                <a:cubicBezTo>
                  <a:pt x="3168950" y="125975"/>
                  <a:pt x="3280944" y="116802"/>
                  <a:pt x="3392939" y="128656"/>
                </a:cubicBezTo>
                <a:lnTo>
                  <a:pt x="3480264" y="134379"/>
                </a:lnTo>
                <a:lnTo>
                  <a:pt x="3484134" y="296938"/>
                </a:lnTo>
                <a:cubicBezTo>
                  <a:pt x="3485875" y="421840"/>
                  <a:pt x="3501949" y="547245"/>
                  <a:pt x="3484134" y="671516"/>
                </a:cubicBezTo>
                <a:cubicBezTo>
                  <a:pt x="3455000" y="890792"/>
                  <a:pt x="3450995" y="1112375"/>
                  <a:pt x="3472212" y="1332446"/>
                </a:cubicBezTo>
                <a:cubicBezTo>
                  <a:pt x="3492841" y="1580648"/>
                  <a:pt x="3494315" y="1829922"/>
                  <a:pt x="3476632" y="2078325"/>
                </a:cubicBezTo>
                <a:cubicBezTo>
                  <a:pt x="3464041" y="2262337"/>
                  <a:pt x="3454666" y="2446727"/>
                  <a:pt x="3465917" y="2631369"/>
                </a:cubicBezTo>
                <a:lnTo>
                  <a:pt x="3470360" y="2665268"/>
                </a:lnTo>
                <a:lnTo>
                  <a:pt x="0" y="2665268"/>
                </a:lnTo>
                <a:close/>
              </a:path>
            </a:pathLst>
          </a:custGeom>
        </p:spPr>
      </p:pic>
      <p:pic>
        <p:nvPicPr>
          <p:cNvPr id="8" name="Picture 7">
            <a:extLst>
              <a:ext uri="{FF2B5EF4-FFF2-40B4-BE49-F238E27FC236}">
                <a16:creationId xmlns:a16="http://schemas.microsoft.com/office/drawing/2014/main" id="{945652A0-293F-4BCB-98C5-2430C86B462C}"/>
              </a:ext>
            </a:extLst>
          </p:cNvPr>
          <p:cNvPicPr>
            <a:picLocks noChangeAspect="1"/>
          </p:cNvPicPr>
          <p:nvPr/>
        </p:nvPicPr>
        <p:blipFill rotWithShape="1">
          <a:blip r:embed="rId3"/>
          <a:srcRect l="14675" r="20440" b="2"/>
          <a:stretch/>
        </p:blipFill>
        <p:spPr>
          <a:xfrm>
            <a:off x="1" y="10"/>
            <a:ext cx="4337193" cy="4244521"/>
          </a:xfrm>
          <a:custGeom>
            <a:avLst/>
            <a:gdLst/>
            <a:ahLst/>
            <a:cxnLst/>
            <a:rect l="l" t="t" r="r" b="b"/>
            <a:pathLst>
              <a:path w="4337193" h="4244531">
                <a:moveTo>
                  <a:pt x="0" y="0"/>
                </a:moveTo>
                <a:lnTo>
                  <a:pt x="4313143" y="0"/>
                </a:lnTo>
                <a:lnTo>
                  <a:pt x="4313469" y="45854"/>
                </a:lnTo>
                <a:cubicBezTo>
                  <a:pt x="4314808" y="90537"/>
                  <a:pt x="4317260" y="135229"/>
                  <a:pt x="4321105" y="179930"/>
                </a:cubicBezTo>
                <a:cubicBezTo>
                  <a:pt x="4329714" y="281523"/>
                  <a:pt x="4338887" y="383115"/>
                  <a:pt x="4327033" y="484708"/>
                </a:cubicBezTo>
                <a:cubicBezTo>
                  <a:pt x="4316195" y="571532"/>
                  <a:pt x="4314445" y="659066"/>
                  <a:pt x="4321811" y="746182"/>
                </a:cubicBezTo>
                <a:cubicBezTo>
                  <a:pt x="4329149" y="841475"/>
                  <a:pt x="4329149" y="937126"/>
                  <a:pt x="4321811" y="1032419"/>
                </a:cubicBezTo>
                <a:cubicBezTo>
                  <a:pt x="4316166" y="1123726"/>
                  <a:pt x="4306711" y="1215286"/>
                  <a:pt x="4316871" y="1306338"/>
                </a:cubicBezTo>
                <a:cubicBezTo>
                  <a:pt x="4330984" y="1434344"/>
                  <a:pt x="4326327" y="1561970"/>
                  <a:pt x="4317718" y="1689723"/>
                </a:cubicBezTo>
                <a:cubicBezTo>
                  <a:pt x="4310662" y="1795252"/>
                  <a:pt x="4300359" y="1901163"/>
                  <a:pt x="4317013" y="2006184"/>
                </a:cubicBezTo>
                <a:cubicBezTo>
                  <a:pt x="4337010" y="2146305"/>
                  <a:pt x="4342162" y="2287812"/>
                  <a:pt x="4332396" y="2428809"/>
                </a:cubicBezTo>
                <a:cubicBezTo>
                  <a:pt x="4317295" y="2718094"/>
                  <a:pt x="4321105" y="3007633"/>
                  <a:pt x="4309533" y="3297045"/>
                </a:cubicBezTo>
                <a:cubicBezTo>
                  <a:pt x="4305582" y="3392542"/>
                  <a:pt x="4326750" y="3487531"/>
                  <a:pt x="4327879" y="3582774"/>
                </a:cubicBezTo>
                <a:cubicBezTo>
                  <a:pt x="4329290" y="3696875"/>
                  <a:pt x="4324245" y="3811262"/>
                  <a:pt x="4320558" y="3925824"/>
                </a:cubicBezTo>
                <a:lnTo>
                  <a:pt x="4317026" y="4097680"/>
                </a:lnTo>
                <a:lnTo>
                  <a:pt x="4271014" y="4101964"/>
                </a:lnTo>
                <a:cubicBezTo>
                  <a:pt x="4226298" y="4103377"/>
                  <a:pt x="4181497" y="4102054"/>
                  <a:pt x="4136860" y="4097989"/>
                </a:cubicBezTo>
                <a:cubicBezTo>
                  <a:pt x="4057792" y="4089860"/>
                  <a:pt x="3978233" y="4087927"/>
                  <a:pt x="3898872" y="4092203"/>
                </a:cubicBezTo>
                <a:cubicBezTo>
                  <a:pt x="3683283" y="4109844"/>
                  <a:pt x="3467554" y="4119581"/>
                  <a:pt x="3251405" y="4119440"/>
                </a:cubicBezTo>
                <a:cubicBezTo>
                  <a:pt x="3162944" y="4121161"/>
                  <a:pt x="3074468" y="4116448"/>
                  <a:pt x="2986679" y="4105328"/>
                </a:cubicBezTo>
                <a:cubicBezTo>
                  <a:pt x="2860686" y="4086558"/>
                  <a:pt x="2733433" y="4072445"/>
                  <a:pt x="2605479" y="4084159"/>
                </a:cubicBezTo>
                <a:cubicBezTo>
                  <a:pt x="2517285" y="4092344"/>
                  <a:pt x="2429229" y="4097143"/>
                  <a:pt x="2340614" y="4096860"/>
                </a:cubicBezTo>
                <a:cubicBezTo>
                  <a:pt x="2136923" y="4096860"/>
                  <a:pt x="1933096" y="4095167"/>
                  <a:pt x="1729405" y="4098695"/>
                </a:cubicBezTo>
                <a:cubicBezTo>
                  <a:pt x="1548115" y="4101800"/>
                  <a:pt x="1367525" y="4108573"/>
                  <a:pt x="1186094" y="4091498"/>
                </a:cubicBezTo>
                <a:cubicBezTo>
                  <a:pt x="918289" y="4066377"/>
                  <a:pt x="649083" y="4074422"/>
                  <a:pt x="380437" y="4077385"/>
                </a:cubicBezTo>
                <a:lnTo>
                  <a:pt x="1" y="4095069"/>
                </a:lnTo>
                <a:lnTo>
                  <a:pt x="1" y="4244531"/>
                </a:lnTo>
                <a:lnTo>
                  <a:pt x="0" y="4244531"/>
                </a:lnTo>
                <a:close/>
              </a:path>
            </a:pathLst>
          </a:custGeom>
        </p:spPr>
      </p:pic>
      <p:pic>
        <p:nvPicPr>
          <p:cNvPr id="6" name="Picture 5">
            <a:extLst>
              <a:ext uri="{FF2B5EF4-FFF2-40B4-BE49-F238E27FC236}">
                <a16:creationId xmlns:a16="http://schemas.microsoft.com/office/drawing/2014/main" id="{1CD0067A-9155-41AF-ACEF-10246206C3B2}"/>
              </a:ext>
            </a:extLst>
          </p:cNvPr>
          <p:cNvPicPr>
            <a:picLocks noChangeAspect="1"/>
          </p:cNvPicPr>
          <p:nvPr/>
        </p:nvPicPr>
        <p:blipFill rotWithShape="1">
          <a:blip r:embed="rId4"/>
          <a:srcRect l="12137" r="14755" b="-2"/>
          <a:stretch/>
        </p:blipFill>
        <p:spPr>
          <a:xfrm>
            <a:off x="4528635" y="10"/>
            <a:ext cx="3008522" cy="4115294"/>
          </a:xfrm>
          <a:custGeom>
            <a:avLst/>
            <a:gdLst/>
            <a:ahLst/>
            <a:cxnLst/>
            <a:rect l="l" t="t" r="r" b="b"/>
            <a:pathLst>
              <a:path w="3008522" h="4115304">
                <a:moveTo>
                  <a:pt x="29309" y="0"/>
                </a:moveTo>
                <a:lnTo>
                  <a:pt x="2983672" y="0"/>
                </a:lnTo>
                <a:lnTo>
                  <a:pt x="2982613" y="69298"/>
                </a:lnTo>
                <a:cubicBezTo>
                  <a:pt x="2980333" y="97256"/>
                  <a:pt x="2976205" y="125065"/>
                  <a:pt x="2970247" y="152538"/>
                </a:cubicBezTo>
                <a:cubicBezTo>
                  <a:pt x="2939744" y="293753"/>
                  <a:pt x="2942971" y="440185"/>
                  <a:pt x="2979688" y="579920"/>
                </a:cubicBezTo>
                <a:cubicBezTo>
                  <a:pt x="3012986" y="711579"/>
                  <a:pt x="3019875" y="843621"/>
                  <a:pt x="2987470" y="976429"/>
                </a:cubicBezTo>
                <a:cubicBezTo>
                  <a:pt x="2956877" y="1099859"/>
                  <a:pt x="2958370" y="1229069"/>
                  <a:pt x="2991807" y="1351759"/>
                </a:cubicBezTo>
                <a:cubicBezTo>
                  <a:pt x="2999207" y="1383526"/>
                  <a:pt x="3003736" y="1415892"/>
                  <a:pt x="3005331" y="1448463"/>
                </a:cubicBezTo>
                <a:cubicBezTo>
                  <a:pt x="3015410" y="1567364"/>
                  <a:pt x="2998442" y="1684607"/>
                  <a:pt x="2984281" y="1802105"/>
                </a:cubicBezTo>
                <a:cubicBezTo>
                  <a:pt x="2974840" y="1876993"/>
                  <a:pt x="2960424" y="1952646"/>
                  <a:pt x="2984281" y="2026768"/>
                </a:cubicBezTo>
                <a:cubicBezTo>
                  <a:pt x="3000624" y="2078424"/>
                  <a:pt x="3004259" y="2133256"/>
                  <a:pt x="2994869" y="2186621"/>
                </a:cubicBezTo>
                <a:cubicBezTo>
                  <a:pt x="2979037" y="2281334"/>
                  <a:pt x="2975733" y="2377718"/>
                  <a:pt x="2985046" y="2473286"/>
                </a:cubicBezTo>
                <a:cubicBezTo>
                  <a:pt x="2991195" y="2536296"/>
                  <a:pt x="2990251" y="2599804"/>
                  <a:pt x="2982239" y="2662610"/>
                </a:cubicBezTo>
                <a:cubicBezTo>
                  <a:pt x="2971651" y="2747066"/>
                  <a:pt x="2955193" y="2833053"/>
                  <a:pt x="2975223" y="2917763"/>
                </a:cubicBezTo>
                <a:cubicBezTo>
                  <a:pt x="3007117" y="3052357"/>
                  <a:pt x="3000738" y="3186823"/>
                  <a:pt x="2987980" y="3322437"/>
                </a:cubicBezTo>
                <a:cubicBezTo>
                  <a:pt x="2978412" y="3423350"/>
                  <a:pt x="2967823" y="3525411"/>
                  <a:pt x="2986960" y="3627473"/>
                </a:cubicBezTo>
                <a:cubicBezTo>
                  <a:pt x="2995188" y="3674829"/>
                  <a:pt x="2995188" y="3723257"/>
                  <a:pt x="2986960" y="3770614"/>
                </a:cubicBezTo>
                <a:cubicBezTo>
                  <a:pt x="2977009" y="3834402"/>
                  <a:pt x="2967568" y="3897553"/>
                  <a:pt x="2980326" y="3961979"/>
                </a:cubicBezTo>
                <a:cubicBezTo>
                  <a:pt x="2985939" y="3990046"/>
                  <a:pt x="2990149" y="4018368"/>
                  <a:pt x="2993084" y="4046690"/>
                </a:cubicBezTo>
                <a:lnTo>
                  <a:pt x="2994358" y="4095812"/>
                </a:lnTo>
                <a:lnTo>
                  <a:pt x="2684318" y="4081549"/>
                </a:lnTo>
                <a:cubicBezTo>
                  <a:pt x="2577468" y="4080385"/>
                  <a:pt x="2470654" y="4083595"/>
                  <a:pt x="2363979" y="4093050"/>
                </a:cubicBezTo>
                <a:cubicBezTo>
                  <a:pt x="2167500" y="4108122"/>
                  <a:pt x="1970251" y="4110295"/>
                  <a:pt x="1773490" y="4099542"/>
                </a:cubicBezTo>
                <a:cubicBezTo>
                  <a:pt x="1595700" y="4092063"/>
                  <a:pt x="1418189" y="4073715"/>
                  <a:pt x="1239978" y="4089380"/>
                </a:cubicBezTo>
                <a:cubicBezTo>
                  <a:pt x="1178662" y="4094744"/>
                  <a:pt x="1118465" y="4107726"/>
                  <a:pt x="1056728" y="4110690"/>
                </a:cubicBezTo>
                <a:cubicBezTo>
                  <a:pt x="767503" y="4124803"/>
                  <a:pt x="479258" y="4103634"/>
                  <a:pt x="191013" y="4086276"/>
                </a:cubicBezTo>
                <a:cubicBezTo>
                  <a:pt x="138516" y="4083101"/>
                  <a:pt x="86019" y="4079573"/>
                  <a:pt x="33522" y="4079008"/>
                </a:cubicBezTo>
                <a:lnTo>
                  <a:pt x="31690" y="4079050"/>
                </a:lnTo>
                <a:lnTo>
                  <a:pt x="38238" y="3949936"/>
                </a:lnTo>
                <a:cubicBezTo>
                  <a:pt x="39402" y="3853010"/>
                  <a:pt x="36191" y="3756116"/>
                  <a:pt x="26736" y="3659349"/>
                </a:cubicBezTo>
                <a:cubicBezTo>
                  <a:pt x="11664" y="3481118"/>
                  <a:pt x="9491" y="3302188"/>
                  <a:pt x="20244" y="3123702"/>
                </a:cubicBezTo>
                <a:cubicBezTo>
                  <a:pt x="27723" y="2962424"/>
                  <a:pt x="46071" y="2801400"/>
                  <a:pt x="30406" y="2639740"/>
                </a:cubicBezTo>
                <a:cubicBezTo>
                  <a:pt x="25042" y="2584119"/>
                  <a:pt x="12060" y="2529513"/>
                  <a:pt x="9096" y="2473510"/>
                </a:cubicBezTo>
                <a:cubicBezTo>
                  <a:pt x="-5017" y="2211147"/>
                  <a:pt x="16152" y="1949673"/>
                  <a:pt x="33510" y="1688199"/>
                </a:cubicBezTo>
                <a:cubicBezTo>
                  <a:pt x="39860" y="1592956"/>
                  <a:pt x="47622" y="1497713"/>
                  <a:pt x="30264" y="1402470"/>
                </a:cubicBezTo>
                <a:cubicBezTo>
                  <a:pt x="16505" y="1322097"/>
                  <a:pt x="13668" y="1240519"/>
                  <a:pt x="21797" y="1159537"/>
                </a:cubicBezTo>
                <a:cubicBezTo>
                  <a:pt x="29926" y="1087813"/>
                  <a:pt x="31859" y="1015643"/>
                  <a:pt x="27583" y="943653"/>
                </a:cubicBezTo>
                <a:cubicBezTo>
                  <a:pt x="9942" y="748086"/>
                  <a:pt x="205" y="552394"/>
                  <a:pt x="346" y="356320"/>
                </a:cubicBezTo>
                <a:cubicBezTo>
                  <a:pt x="-1375" y="276075"/>
                  <a:pt x="3338" y="195816"/>
                  <a:pt x="14458" y="116180"/>
                </a:cubicBezTo>
                <a:close/>
              </a:path>
            </a:pathLst>
          </a:custGeom>
        </p:spPr>
      </p:pic>
      <p:sp>
        <p:nvSpPr>
          <p:cNvPr id="17" name="Rectangle 6">
            <a:extLst>
              <a:ext uri="{FF2B5EF4-FFF2-40B4-BE49-F238E27FC236}">
                <a16:creationId xmlns:a16="http://schemas.microsoft.com/office/drawing/2014/main" id="{52C6CB57-C115-4169-9B99-C302FE3265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79050" y="4179016"/>
            <a:ext cx="3474720" cy="27432"/>
          </a:xfrm>
          <a:custGeom>
            <a:avLst/>
            <a:gdLst>
              <a:gd name="connsiteX0" fmla="*/ 0 w 3474720"/>
              <a:gd name="connsiteY0" fmla="*/ 0 h 27432"/>
              <a:gd name="connsiteX1" fmla="*/ 660197 w 3474720"/>
              <a:gd name="connsiteY1" fmla="*/ 0 h 27432"/>
              <a:gd name="connsiteX2" fmla="*/ 1355141 w 3474720"/>
              <a:gd name="connsiteY2" fmla="*/ 0 h 27432"/>
              <a:gd name="connsiteX3" fmla="*/ 2084832 w 3474720"/>
              <a:gd name="connsiteY3" fmla="*/ 0 h 27432"/>
              <a:gd name="connsiteX4" fmla="*/ 2814523 w 3474720"/>
              <a:gd name="connsiteY4" fmla="*/ 0 h 27432"/>
              <a:gd name="connsiteX5" fmla="*/ 3474720 w 3474720"/>
              <a:gd name="connsiteY5" fmla="*/ 0 h 27432"/>
              <a:gd name="connsiteX6" fmla="*/ 3474720 w 3474720"/>
              <a:gd name="connsiteY6" fmla="*/ 27432 h 27432"/>
              <a:gd name="connsiteX7" fmla="*/ 2710282 w 3474720"/>
              <a:gd name="connsiteY7" fmla="*/ 27432 h 27432"/>
              <a:gd name="connsiteX8" fmla="*/ 1945843 w 3474720"/>
              <a:gd name="connsiteY8" fmla="*/ 27432 h 27432"/>
              <a:gd name="connsiteX9" fmla="*/ 1250899 w 3474720"/>
              <a:gd name="connsiteY9" fmla="*/ 27432 h 27432"/>
              <a:gd name="connsiteX10" fmla="*/ 0 w 3474720"/>
              <a:gd name="connsiteY10" fmla="*/ 27432 h 27432"/>
              <a:gd name="connsiteX11" fmla="*/ 0 w 3474720"/>
              <a:gd name="connsiteY11"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74720" h="27432" fill="none" extrusionOk="0">
                <a:moveTo>
                  <a:pt x="0" y="0"/>
                </a:moveTo>
                <a:cubicBezTo>
                  <a:pt x="307185" y="-8713"/>
                  <a:pt x="392307" y="-13121"/>
                  <a:pt x="660197" y="0"/>
                </a:cubicBezTo>
                <a:cubicBezTo>
                  <a:pt x="928087" y="13121"/>
                  <a:pt x="1167029" y="-2668"/>
                  <a:pt x="1355141" y="0"/>
                </a:cubicBezTo>
                <a:cubicBezTo>
                  <a:pt x="1543253" y="2668"/>
                  <a:pt x="1739408" y="-6709"/>
                  <a:pt x="2084832" y="0"/>
                </a:cubicBezTo>
                <a:cubicBezTo>
                  <a:pt x="2430256" y="6709"/>
                  <a:pt x="2538889" y="29706"/>
                  <a:pt x="2814523" y="0"/>
                </a:cubicBezTo>
                <a:cubicBezTo>
                  <a:pt x="3090157" y="-29706"/>
                  <a:pt x="3152920" y="-15446"/>
                  <a:pt x="3474720" y="0"/>
                </a:cubicBezTo>
                <a:cubicBezTo>
                  <a:pt x="3473554" y="7395"/>
                  <a:pt x="3474765" y="21864"/>
                  <a:pt x="3474720" y="27432"/>
                </a:cubicBezTo>
                <a:cubicBezTo>
                  <a:pt x="3275380" y="12730"/>
                  <a:pt x="2958934" y="10130"/>
                  <a:pt x="2710282" y="27432"/>
                </a:cubicBezTo>
                <a:cubicBezTo>
                  <a:pt x="2461630" y="44734"/>
                  <a:pt x="2131168" y="43757"/>
                  <a:pt x="1945843" y="27432"/>
                </a:cubicBezTo>
                <a:cubicBezTo>
                  <a:pt x="1760518" y="11107"/>
                  <a:pt x="1444829" y="-3738"/>
                  <a:pt x="1250899" y="27432"/>
                </a:cubicBezTo>
                <a:cubicBezTo>
                  <a:pt x="1056969" y="58602"/>
                  <a:pt x="444992" y="52761"/>
                  <a:pt x="0" y="27432"/>
                </a:cubicBezTo>
                <a:cubicBezTo>
                  <a:pt x="-503" y="20663"/>
                  <a:pt x="1168" y="5855"/>
                  <a:pt x="0" y="0"/>
                </a:cubicBezTo>
                <a:close/>
              </a:path>
              <a:path w="3474720" h="27432" stroke="0" extrusionOk="0">
                <a:moveTo>
                  <a:pt x="0" y="0"/>
                </a:moveTo>
                <a:cubicBezTo>
                  <a:pt x="300114" y="-5103"/>
                  <a:pt x="525093" y="-25284"/>
                  <a:pt x="660197" y="0"/>
                </a:cubicBezTo>
                <a:cubicBezTo>
                  <a:pt x="795301" y="25284"/>
                  <a:pt x="1023172" y="17955"/>
                  <a:pt x="1250899" y="0"/>
                </a:cubicBezTo>
                <a:cubicBezTo>
                  <a:pt x="1478626" y="-17955"/>
                  <a:pt x="1782079" y="-27844"/>
                  <a:pt x="2015338" y="0"/>
                </a:cubicBezTo>
                <a:cubicBezTo>
                  <a:pt x="2248597" y="27844"/>
                  <a:pt x="2491007" y="27648"/>
                  <a:pt x="2675534" y="0"/>
                </a:cubicBezTo>
                <a:cubicBezTo>
                  <a:pt x="2860061" y="-27648"/>
                  <a:pt x="3088679" y="-3661"/>
                  <a:pt x="3474720" y="0"/>
                </a:cubicBezTo>
                <a:cubicBezTo>
                  <a:pt x="3474913" y="12649"/>
                  <a:pt x="3473732" y="17989"/>
                  <a:pt x="3474720" y="27432"/>
                </a:cubicBezTo>
                <a:cubicBezTo>
                  <a:pt x="3317198" y="15714"/>
                  <a:pt x="2959205" y="52182"/>
                  <a:pt x="2779776" y="27432"/>
                </a:cubicBezTo>
                <a:cubicBezTo>
                  <a:pt x="2600347" y="2682"/>
                  <a:pt x="2382660" y="-684"/>
                  <a:pt x="2015338" y="27432"/>
                </a:cubicBezTo>
                <a:cubicBezTo>
                  <a:pt x="1648016" y="55548"/>
                  <a:pt x="1641073" y="39646"/>
                  <a:pt x="1424635" y="27432"/>
                </a:cubicBezTo>
                <a:cubicBezTo>
                  <a:pt x="1208197" y="15218"/>
                  <a:pt x="1021559" y="15893"/>
                  <a:pt x="729691" y="27432"/>
                </a:cubicBezTo>
                <a:cubicBezTo>
                  <a:pt x="437823" y="38971"/>
                  <a:pt x="153856" y="-2647"/>
                  <a:pt x="0" y="27432"/>
                </a:cubicBezTo>
                <a:cubicBezTo>
                  <a:pt x="1300" y="19678"/>
                  <a:pt x="-86" y="12044"/>
                  <a:pt x="0" y="0"/>
                </a:cubicBezTo>
                <a:close/>
              </a:path>
            </a:pathLst>
          </a:custGeom>
          <a:solidFill>
            <a:srgbClr val="ADA07A"/>
          </a:solidFill>
          <a:ln w="38100" cap="rnd">
            <a:solidFill>
              <a:srgbClr val="ADA07A"/>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B2080228-9AB0-4AA9-AAB8-D72DAA51C70B}"/>
              </a:ext>
            </a:extLst>
          </p:cNvPr>
          <p:cNvPicPr>
            <a:picLocks noGrp="1" noChangeAspect="1"/>
          </p:cNvPicPr>
          <p:nvPr>
            <p:ph idx="1"/>
          </p:nvPr>
        </p:nvPicPr>
        <p:blipFill rotWithShape="1">
          <a:blip r:embed="rId5"/>
          <a:srcRect t="17608" b="23325"/>
          <a:stretch/>
        </p:blipFill>
        <p:spPr>
          <a:xfrm>
            <a:off x="3679775" y="4311227"/>
            <a:ext cx="3851766" cy="2546773"/>
          </a:xfrm>
          <a:custGeom>
            <a:avLst/>
            <a:gdLst/>
            <a:ahLst/>
            <a:cxnLst/>
            <a:rect l="l" t="t" r="r" b="b"/>
            <a:pathLst>
              <a:path w="3851766" h="2546773">
                <a:moveTo>
                  <a:pt x="1623002" y="1329"/>
                </a:moveTo>
                <a:cubicBezTo>
                  <a:pt x="1700738" y="-1238"/>
                  <a:pt x="1778595" y="-85"/>
                  <a:pt x="1856311" y="4798"/>
                </a:cubicBezTo>
                <a:cubicBezTo>
                  <a:pt x="2175214" y="19899"/>
                  <a:pt x="2494398" y="16089"/>
                  <a:pt x="2813441" y="27661"/>
                </a:cubicBezTo>
                <a:cubicBezTo>
                  <a:pt x="2918715" y="31612"/>
                  <a:pt x="3023430" y="10444"/>
                  <a:pt x="3128424" y="9315"/>
                </a:cubicBezTo>
                <a:cubicBezTo>
                  <a:pt x="3317100" y="7199"/>
                  <a:pt x="3506484" y="19609"/>
                  <a:pt x="3696163" y="20171"/>
                </a:cubicBezTo>
                <a:lnTo>
                  <a:pt x="3834567" y="16987"/>
                </a:lnTo>
                <a:lnTo>
                  <a:pt x="3833508" y="77719"/>
                </a:lnTo>
                <a:cubicBezTo>
                  <a:pt x="3834608" y="119533"/>
                  <a:pt x="3835310" y="161314"/>
                  <a:pt x="3828931" y="202904"/>
                </a:cubicBezTo>
                <a:cubicBezTo>
                  <a:pt x="3819872" y="269894"/>
                  <a:pt x="3819528" y="337778"/>
                  <a:pt x="3827910" y="404858"/>
                </a:cubicBezTo>
                <a:cubicBezTo>
                  <a:pt x="3842989" y="531669"/>
                  <a:pt x="3842046" y="659871"/>
                  <a:pt x="3825104" y="786440"/>
                </a:cubicBezTo>
                <a:cubicBezTo>
                  <a:pt x="3814642" y="860307"/>
                  <a:pt x="3808646" y="936342"/>
                  <a:pt x="3827400" y="1008806"/>
                </a:cubicBezTo>
                <a:cubicBezTo>
                  <a:pt x="3871542" y="1179121"/>
                  <a:pt x="3845771" y="1349691"/>
                  <a:pt x="3827400" y="1519113"/>
                </a:cubicBezTo>
                <a:cubicBezTo>
                  <a:pt x="3816237" y="1610100"/>
                  <a:pt x="3815981" y="1702096"/>
                  <a:pt x="3826634" y="1793147"/>
                </a:cubicBezTo>
                <a:cubicBezTo>
                  <a:pt x="3845541" y="1927626"/>
                  <a:pt x="3849190" y="2063804"/>
                  <a:pt x="3837478" y="2199097"/>
                </a:cubicBezTo>
                <a:cubicBezTo>
                  <a:pt x="3826890" y="2309706"/>
                  <a:pt x="3816428" y="2420570"/>
                  <a:pt x="3829186" y="2532072"/>
                </a:cubicBezTo>
                <a:lnTo>
                  <a:pt x="3831167" y="2546773"/>
                </a:lnTo>
                <a:lnTo>
                  <a:pt x="21095" y="2546773"/>
                </a:lnTo>
                <a:lnTo>
                  <a:pt x="19078" y="2515646"/>
                </a:lnTo>
                <a:cubicBezTo>
                  <a:pt x="1116" y="2403058"/>
                  <a:pt x="-4187" y="2288984"/>
                  <a:pt x="3273" y="2175350"/>
                </a:cubicBezTo>
                <a:cubicBezTo>
                  <a:pt x="13587" y="2020453"/>
                  <a:pt x="27651" y="1865807"/>
                  <a:pt x="31937" y="1710531"/>
                </a:cubicBezTo>
                <a:cubicBezTo>
                  <a:pt x="35957" y="1559288"/>
                  <a:pt x="22962" y="1408046"/>
                  <a:pt x="13051" y="1257560"/>
                </a:cubicBezTo>
                <a:cubicBezTo>
                  <a:pt x="-1416" y="1038005"/>
                  <a:pt x="8898" y="818327"/>
                  <a:pt x="17873" y="598646"/>
                </a:cubicBezTo>
                <a:cubicBezTo>
                  <a:pt x="22428" y="487798"/>
                  <a:pt x="18275" y="376950"/>
                  <a:pt x="15144" y="266102"/>
                </a:cubicBezTo>
                <a:lnTo>
                  <a:pt x="17712" y="14814"/>
                </a:lnTo>
                <a:lnTo>
                  <a:pt x="159180" y="9879"/>
                </a:lnTo>
                <a:cubicBezTo>
                  <a:pt x="211803" y="9879"/>
                  <a:pt x="264427" y="11714"/>
                  <a:pt x="316952" y="15383"/>
                </a:cubicBezTo>
                <a:cubicBezTo>
                  <a:pt x="417607" y="21028"/>
                  <a:pt x="518541" y="30483"/>
                  <a:pt x="618916" y="20323"/>
                </a:cubicBezTo>
                <a:cubicBezTo>
                  <a:pt x="760028" y="6210"/>
                  <a:pt x="900720" y="10867"/>
                  <a:pt x="1041553" y="19476"/>
                </a:cubicBezTo>
                <a:cubicBezTo>
                  <a:pt x="1157887" y="26532"/>
                  <a:pt x="1274642" y="36835"/>
                  <a:pt x="1390415" y="20181"/>
                </a:cubicBezTo>
                <a:cubicBezTo>
                  <a:pt x="1467649" y="10183"/>
                  <a:pt x="1545265" y="3895"/>
                  <a:pt x="1623002" y="1329"/>
                </a:cubicBezTo>
                <a:close/>
              </a:path>
            </a:pathLst>
          </a:custGeom>
        </p:spPr>
      </p:pic>
      <p:pic>
        <p:nvPicPr>
          <p:cNvPr id="9" name="Picture 8">
            <a:extLst>
              <a:ext uri="{FF2B5EF4-FFF2-40B4-BE49-F238E27FC236}">
                <a16:creationId xmlns:a16="http://schemas.microsoft.com/office/drawing/2014/main" id="{982FE1FB-2ABE-4820-9449-FE0750C5F2CA}"/>
              </a:ext>
            </a:extLst>
          </p:cNvPr>
          <p:cNvPicPr>
            <a:picLocks noChangeAspect="1"/>
          </p:cNvPicPr>
          <p:nvPr/>
        </p:nvPicPr>
        <p:blipFill>
          <a:blip r:embed="rId6"/>
          <a:stretch>
            <a:fillRect/>
          </a:stretch>
        </p:blipFill>
        <p:spPr>
          <a:xfrm>
            <a:off x="8636642" y="529083"/>
            <a:ext cx="2359536" cy="2437952"/>
          </a:xfrm>
          <a:prstGeom prst="rect">
            <a:avLst/>
          </a:prstGeom>
        </p:spPr>
      </p:pic>
    </p:spTree>
    <p:extLst>
      <p:ext uri="{BB962C8B-B14F-4D97-AF65-F5344CB8AC3E}">
        <p14:creationId xmlns:p14="http://schemas.microsoft.com/office/powerpoint/2010/main" val="225546167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fltVal val="0"/>
                                          </p:val>
                                        </p:tav>
                                        <p:tav tm="100000">
                                          <p:val>
                                            <p:strVal val="#ppt_w"/>
                                          </p:val>
                                        </p:tav>
                                      </p:tavLst>
                                    </p:anim>
                                    <p:anim calcmode="lin" valueType="num">
                                      <p:cBhvr>
                                        <p:cTn id="15" dur="500" fill="hold"/>
                                        <p:tgtEl>
                                          <p:spTgt spid="9"/>
                                        </p:tgtEl>
                                        <p:attrNameLst>
                                          <p:attrName>ppt_h</p:attrName>
                                        </p:attrNameLst>
                                      </p:cBhvr>
                                      <p:tavLst>
                                        <p:tav tm="0">
                                          <p:val>
                                            <p:fltVal val="0"/>
                                          </p:val>
                                        </p:tav>
                                        <p:tav tm="100000">
                                          <p:val>
                                            <p:strVal val="#ppt_h"/>
                                          </p:val>
                                        </p:tav>
                                      </p:tavLst>
                                    </p:anim>
                                    <p:animEffect transition="in" filter="fade">
                                      <p:cBhvr>
                                        <p:cTn id="16" dur="5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4">
                                            <p:txEl>
                                              <p:pRg st="0" end="0"/>
                                            </p:txEl>
                                          </p:spTgt>
                                        </p:tgtEl>
                                        <p:attrNameLst>
                                          <p:attrName>style.visibility</p:attrName>
                                        </p:attrNameLst>
                                      </p:cBhvr>
                                      <p:to>
                                        <p:strVal val="visible"/>
                                      </p:to>
                                    </p:set>
                                    <p:anim calcmode="lin" valueType="num">
                                      <p:cBhvr>
                                        <p:cTn id="21"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23" dur="500"/>
                                        <p:tgtEl>
                                          <p:spTgt spid="4">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500" fill="hold"/>
                                        <p:tgtEl>
                                          <p:spTgt spid="6"/>
                                        </p:tgtEl>
                                        <p:attrNameLst>
                                          <p:attrName>ppt_w</p:attrName>
                                        </p:attrNameLst>
                                      </p:cBhvr>
                                      <p:tavLst>
                                        <p:tav tm="0">
                                          <p:val>
                                            <p:fltVal val="0"/>
                                          </p:val>
                                        </p:tav>
                                        <p:tav tm="100000">
                                          <p:val>
                                            <p:strVal val="#ppt_w"/>
                                          </p:val>
                                        </p:tav>
                                      </p:tavLst>
                                    </p:anim>
                                    <p:anim calcmode="lin" valueType="num">
                                      <p:cBhvr>
                                        <p:cTn id="29" dur="500" fill="hold"/>
                                        <p:tgtEl>
                                          <p:spTgt spid="6"/>
                                        </p:tgtEl>
                                        <p:attrNameLst>
                                          <p:attrName>ppt_h</p:attrName>
                                        </p:attrNameLst>
                                      </p:cBhvr>
                                      <p:tavLst>
                                        <p:tav tm="0">
                                          <p:val>
                                            <p:fltVal val="0"/>
                                          </p:val>
                                        </p:tav>
                                        <p:tav tm="100000">
                                          <p:val>
                                            <p:strVal val="#ppt_h"/>
                                          </p:val>
                                        </p:tav>
                                      </p:tavLst>
                                    </p:anim>
                                    <p:animEffect transition="in" filter="fade">
                                      <p:cBhvr>
                                        <p:cTn id="30" dur="5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500" fill="hold"/>
                                        <p:tgtEl>
                                          <p:spTgt spid="5"/>
                                        </p:tgtEl>
                                        <p:attrNameLst>
                                          <p:attrName>ppt_w</p:attrName>
                                        </p:attrNameLst>
                                      </p:cBhvr>
                                      <p:tavLst>
                                        <p:tav tm="0">
                                          <p:val>
                                            <p:fltVal val="0"/>
                                          </p:val>
                                        </p:tav>
                                        <p:tav tm="100000">
                                          <p:val>
                                            <p:strVal val="#ppt_w"/>
                                          </p:val>
                                        </p:tav>
                                      </p:tavLst>
                                    </p:anim>
                                    <p:anim calcmode="lin" valueType="num">
                                      <p:cBhvr>
                                        <p:cTn id="36" dur="500" fill="hold"/>
                                        <p:tgtEl>
                                          <p:spTgt spid="5"/>
                                        </p:tgtEl>
                                        <p:attrNameLst>
                                          <p:attrName>ppt_h</p:attrName>
                                        </p:attrNameLst>
                                      </p:cBhvr>
                                      <p:tavLst>
                                        <p:tav tm="0">
                                          <p:val>
                                            <p:fltVal val="0"/>
                                          </p:val>
                                        </p:tav>
                                        <p:tav tm="100000">
                                          <p:val>
                                            <p:strVal val="#ppt_h"/>
                                          </p:val>
                                        </p:tav>
                                      </p:tavLst>
                                    </p:anim>
                                    <p:animEffect transition="in" filter="fade">
                                      <p:cBhvr>
                                        <p:cTn id="37" dur="500"/>
                                        <p:tgtEl>
                                          <p:spTgt spid="5"/>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nodeType="click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500" fill="hold"/>
                                        <p:tgtEl>
                                          <p:spTgt spid="7"/>
                                        </p:tgtEl>
                                        <p:attrNameLst>
                                          <p:attrName>ppt_w</p:attrName>
                                        </p:attrNameLst>
                                      </p:cBhvr>
                                      <p:tavLst>
                                        <p:tav tm="0">
                                          <p:val>
                                            <p:fltVal val="0"/>
                                          </p:val>
                                        </p:tav>
                                        <p:tav tm="100000">
                                          <p:val>
                                            <p:strVal val="#ppt_w"/>
                                          </p:val>
                                        </p:tav>
                                      </p:tavLst>
                                    </p:anim>
                                    <p:anim calcmode="lin" valueType="num">
                                      <p:cBhvr>
                                        <p:cTn id="43" dur="500" fill="hold"/>
                                        <p:tgtEl>
                                          <p:spTgt spid="7"/>
                                        </p:tgtEl>
                                        <p:attrNameLst>
                                          <p:attrName>ppt_h</p:attrName>
                                        </p:attrNameLst>
                                      </p:cBhvr>
                                      <p:tavLst>
                                        <p:tav tm="0">
                                          <p:val>
                                            <p:fltVal val="0"/>
                                          </p:val>
                                        </p:tav>
                                        <p:tav tm="100000">
                                          <p:val>
                                            <p:strVal val="#ppt_h"/>
                                          </p:val>
                                        </p:tav>
                                      </p:tavLst>
                                    </p:anim>
                                    <p:animEffect transition="in" filter="fade">
                                      <p:cBhvr>
                                        <p:cTn id="44" dur="500"/>
                                        <p:tgtEl>
                                          <p:spTgt spid="7"/>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nodeType="click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p:cTn id="49" dur="500" fill="hold"/>
                                        <p:tgtEl>
                                          <p:spTgt spid="8"/>
                                        </p:tgtEl>
                                        <p:attrNameLst>
                                          <p:attrName>ppt_w</p:attrName>
                                        </p:attrNameLst>
                                      </p:cBhvr>
                                      <p:tavLst>
                                        <p:tav tm="0">
                                          <p:val>
                                            <p:fltVal val="0"/>
                                          </p:val>
                                        </p:tav>
                                        <p:tav tm="100000">
                                          <p:val>
                                            <p:strVal val="#ppt_w"/>
                                          </p:val>
                                        </p:tav>
                                      </p:tavLst>
                                    </p:anim>
                                    <p:anim calcmode="lin" valueType="num">
                                      <p:cBhvr>
                                        <p:cTn id="50" dur="500" fill="hold"/>
                                        <p:tgtEl>
                                          <p:spTgt spid="8"/>
                                        </p:tgtEl>
                                        <p:attrNameLst>
                                          <p:attrName>ppt_h</p:attrName>
                                        </p:attrNameLst>
                                      </p:cBhvr>
                                      <p:tavLst>
                                        <p:tav tm="0">
                                          <p:val>
                                            <p:fltVal val="0"/>
                                          </p:val>
                                        </p:tav>
                                        <p:tav tm="100000">
                                          <p:val>
                                            <p:strVal val="#ppt_h"/>
                                          </p:val>
                                        </p:tav>
                                      </p:tavLst>
                                    </p:anim>
                                    <p:animEffect transition="in" filter="fade">
                                      <p:cBhvr>
                                        <p:cTn id="5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6">
            <a:extLst>
              <a:ext uri="{FF2B5EF4-FFF2-40B4-BE49-F238E27FC236}">
                <a16:creationId xmlns:a16="http://schemas.microsoft.com/office/drawing/2014/main" id="{DA381740-063A-41A4-836D-85D14980EE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12" name="Rectangle 11">
            <a:extLst>
              <a:ext uri="{FF2B5EF4-FFF2-40B4-BE49-F238E27FC236}">
                <a16:creationId xmlns:a16="http://schemas.microsoft.com/office/drawing/2014/main" id="{8A94871E-96FC-4ADE-815B-41A636E34F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E623EF-9078-4ECA-B85F-EA3EE5A323F8}"/>
              </a:ext>
            </a:extLst>
          </p:cNvPr>
          <p:cNvSpPr>
            <a:spLocks noGrp="1"/>
          </p:cNvSpPr>
          <p:nvPr>
            <p:ph type="title"/>
          </p:nvPr>
        </p:nvSpPr>
        <p:spPr>
          <a:xfrm>
            <a:off x="640080" y="320040"/>
            <a:ext cx="6692827" cy="3892669"/>
          </a:xfrm>
        </p:spPr>
        <p:txBody>
          <a:bodyPr vert="horz" lIns="91440" tIns="45720" rIns="91440" bIns="45720" rtlCol="0" anchor="b">
            <a:normAutofit/>
          </a:bodyPr>
          <a:lstStyle/>
          <a:p>
            <a:r>
              <a:rPr lang="en-US" sz="9600" dirty="0">
                <a:solidFill>
                  <a:schemeClr val="bg1">
                    <a:lumMod val="95000"/>
                  </a:schemeClr>
                </a:solidFill>
              </a:rPr>
              <a:t>Who did he marry?</a:t>
            </a:r>
          </a:p>
        </p:txBody>
      </p:sp>
      <p:sp>
        <p:nvSpPr>
          <p:cNvPr id="4" name="Text Placeholder 3">
            <a:extLst>
              <a:ext uri="{FF2B5EF4-FFF2-40B4-BE49-F238E27FC236}">
                <a16:creationId xmlns:a16="http://schemas.microsoft.com/office/drawing/2014/main" id="{4E5A0475-B45D-416C-A27E-8822D8198E10}"/>
              </a:ext>
            </a:extLst>
          </p:cNvPr>
          <p:cNvSpPr>
            <a:spLocks noGrp="1"/>
          </p:cNvSpPr>
          <p:nvPr>
            <p:ph type="body" sz="half" idx="2"/>
          </p:nvPr>
        </p:nvSpPr>
        <p:spPr>
          <a:xfrm>
            <a:off x="640080" y="4631161"/>
            <a:ext cx="6692827" cy="1569486"/>
          </a:xfrm>
        </p:spPr>
        <p:txBody>
          <a:bodyPr vert="horz" lIns="91440" tIns="45720" rIns="91440" bIns="45720" rtlCol="0">
            <a:normAutofit/>
          </a:bodyPr>
          <a:lstStyle/>
          <a:p>
            <a:r>
              <a:rPr lang="en-US" sz="4000" dirty="0">
                <a:solidFill>
                  <a:schemeClr val="bg1">
                    <a:lumMod val="95000"/>
                  </a:schemeClr>
                </a:solidFill>
              </a:rPr>
              <a:t>In 1859 he married Jane Burden.</a:t>
            </a:r>
          </a:p>
        </p:txBody>
      </p:sp>
      <p:sp>
        <p:nvSpPr>
          <p:cNvPr id="14" name="Rectangle 6">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4562" y="4409267"/>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rgbClr val="ADA07A"/>
          </a:solidFill>
          <a:ln w="38100" cap="rnd">
            <a:solidFill>
              <a:srgbClr val="ADA07A"/>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BA5E275B-88C5-4BD1-8DB1-6FF270D806ED}"/>
              </a:ext>
            </a:extLst>
          </p:cNvPr>
          <p:cNvPicPr>
            <a:picLocks noGrp="1" noChangeAspect="1"/>
          </p:cNvPicPr>
          <p:nvPr>
            <p:ph idx="1"/>
          </p:nvPr>
        </p:nvPicPr>
        <p:blipFill>
          <a:blip r:embed="rId2"/>
          <a:stretch>
            <a:fillRect/>
          </a:stretch>
        </p:blipFill>
        <p:spPr>
          <a:xfrm>
            <a:off x="7781544" y="819515"/>
            <a:ext cx="4087368" cy="5191538"/>
          </a:xfrm>
          <a:prstGeom prst="rect">
            <a:avLst/>
          </a:prstGeom>
        </p:spPr>
      </p:pic>
      <p:pic>
        <p:nvPicPr>
          <p:cNvPr id="6" name="Picture 5">
            <a:extLst>
              <a:ext uri="{FF2B5EF4-FFF2-40B4-BE49-F238E27FC236}">
                <a16:creationId xmlns:a16="http://schemas.microsoft.com/office/drawing/2014/main" id="{1979B3C0-96DF-432D-90B9-8CE24F79DF73}"/>
              </a:ext>
            </a:extLst>
          </p:cNvPr>
          <p:cNvPicPr>
            <a:picLocks noChangeAspect="1"/>
          </p:cNvPicPr>
          <p:nvPr/>
        </p:nvPicPr>
        <p:blipFill>
          <a:blip r:embed="rId3"/>
          <a:stretch>
            <a:fillRect/>
          </a:stretch>
        </p:blipFill>
        <p:spPr>
          <a:xfrm>
            <a:off x="5343325" y="4164148"/>
            <a:ext cx="1766888" cy="1539612"/>
          </a:xfrm>
          <a:prstGeom prst="rect">
            <a:avLst/>
          </a:prstGeom>
        </p:spPr>
      </p:pic>
    </p:spTree>
    <p:extLst>
      <p:ext uri="{BB962C8B-B14F-4D97-AF65-F5344CB8AC3E}">
        <p14:creationId xmlns:p14="http://schemas.microsoft.com/office/powerpoint/2010/main" val="1959508216"/>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 calcmode="lin" valueType="num">
                                      <p:cBhvr>
                                        <p:cTn id="14"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4">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C622AE7-59F1-43C2-9CE5-096E5A8619E7}"/>
              </a:ext>
            </a:extLst>
          </p:cNvPr>
          <p:cNvSpPr txBox="1"/>
          <p:nvPr/>
        </p:nvSpPr>
        <p:spPr>
          <a:xfrm>
            <a:off x="660372" y="305068"/>
            <a:ext cx="11226827" cy="6247864"/>
          </a:xfrm>
          <a:prstGeom prst="rect">
            <a:avLst/>
          </a:prstGeom>
          <a:noFill/>
        </p:spPr>
        <p:txBody>
          <a:bodyPr wrap="square" rtlCol="0">
            <a:spAutoFit/>
          </a:bodyPr>
          <a:lstStyle/>
          <a:p>
            <a:r>
              <a:rPr lang="en-GB" sz="4000" dirty="0">
                <a:solidFill>
                  <a:schemeClr val="bg1">
                    <a:lumMod val="95000"/>
                  </a:schemeClr>
                </a:solidFill>
                <a:latin typeface="Book Antiqua" panose="02040602050305030304" pitchFamily="18" charset="0"/>
              </a:rPr>
              <a:t>Soon after they had a house built for them selves on  in the Kentish hamlet of Upton near Bexleyheath, ten miles from central London this was called the red house which was designed by Philip Web. William and jane designed all the furniture and wallpaper there selves it took them about 2 years till it was just right doing so much of the work them selves. They were so happy with the results  they decided  to start there own fine art  design company. </a:t>
            </a:r>
          </a:p>
        </p:txBody>
      </p:sp>
    </p:spTree>
    <p:extLst>
      <p:ext uri="{BB962C8B-B14F-4D97-AF65-F5344CB8AC3E}">
        <p14:creationId xmlns:p14="http://schemas.microsoft.com/office/powerpoint/2010/main" val="156320537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6">
            <a:extLst>
              <a:ext uri="{FF2B5EF4-FFF2-40B4-BE49-F238E27FC236}">
                <a16:creationId xmlns:a16="http://schemas.microsoft.com/office/drawing/2014/main" id="{DA381740-063A-41A4-836D-85D14980EE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2" name="Picture 1">
            <a:extLst>
              <a:ext uri="{FF2B5EF4-FFF2-40B4-BE49-F238E27FC236}">
                <a16:creationId xmlns:a16="http://schemas.microsoft.com/office/drawing/2014/main" id="{8466CE74-32E6-45D9-AB43-60D7E1EFE2E8}"/>
              </a:ext>
            </a:extLst>
          </p:cNvPr>
          <p:cNvPicPr>
            <a:picLocks noChangeAspect="1"/>
          </p:cNvPicPr>
          <p:nvPr/>
        </p:nvPicPr>
        <p:blipFill rotWithShape="1">
          <a:blip r:embed="rId2"/>
          <a:srcRect t="9425" b="12720"/>
          <a:stretch/>
        </p:blipFill>
        <p:spPr>
          <a:xfrm>
            <a:off x="6096" y="10"/>
            <a:ext cx="12191999" cy="6857990"/>
          </a:xfrm>
          <a:prstGeom prst="rect">
            <a:avLst/>
          </a:prstGeom>
        </p:spPr>
      </p:pic>
      <p:sp>
        <p:nvSpPr>
          <p:cNvPr id="18" name="Rectangle 10">
            <a:extLst>
              <a:ext uri="{FF2B5EF4-FFF2-40B4-BE49-F238E27FC236}">
                <a16:creationId xmlns:a16="http://schemas.microsoft.com/office/drawing/2014/main" id="{5683D043-25BB-4AC9-8130-6411796726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3323345"/>
          </a:xfrm>
          <a:prstGeom prst="rect">
            <a:avLst/>
          </a:prstGeom>
          <a:gradFill flip="none" rotWithShape="1">
            <a:gsLst>
              <a:gs pos="57000">
                <a:schemeClr val="tx1">
                  <a:alpha val="30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222EBBC4-AD8C-4088-B714-A398A91FA290}"/>
              </a:ext>
            </a:extLst>
          </p:cNvPr>
          <p:cNvSpPr txBox="1"/>
          <p:nvPr/>
        </p:nvSpPr>
        <p:spPr>
          <a:xfrm>
            <a:off x="8051271" y="5086360"/>
            <a:ext cx="4578880" cy="1907840"/>
          </a:xfrm>
          <a:prstGeom prst="rect">
            <a:avLst/>
          </a:prstGeom>
        </p:spPr>
        <p:txBody>
          <a:bodyPr vert="horz" lIns="91440" tIns="45720" rIns="91440" bIns="45720" rtlCol="0" anchor="t">
            <a:normAutofit/>
          </a:bodyPr>
          <a:lstStyle/>
          <a:p>
            <a:pPr>
              <a:spcBef>
                <a:spcPct val="0"/>
              </a:spcBef>
              <a:spcAft>
                <a:spcPts val="600"/>
              </a:spcAft>
            </a:pPr>
            <a:r>
              <a:rPr lang="en-US" sz="11500" dirty="0">
                <a:solidFill>
                  <a:schemeClr val="bg1"/>
                </a:solidFill>
                <a:latin typeface="+mj-lt"/>
                <a:ea typeface="+mj-ea"/>
                <a:cs typeface="+mj-cs"/>
              </a:rPr>
              <a:t>Red house </a:t>
            </a:r>
          </a:p>
        </p:txBody>
      </p:sp>
      <p:sp>
        <p:nvSpPr>
          <p:cNvPr id="19" name="Rectangle 12">
            <a:extLst>
              <a:ext uri="{FF2B5EF4-FFF2-40B4-BE49-F238E27FC236}">
                <a16:creationId xmlns:a16="http://schemas.microsoft.com/office/drawing/2014/main" id="{AA61CCAC-6875-474C-8E9E-F57ABF078C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6095" y="4702516"/>
            <a:ext cx="12191999" cy="2155484"/>
          </a:xfrm>
          <a:prstGeom prst="rect">
            <a:avLst/>
          </a:prstGeom>
          <a:gradFill flip="none" rotWithShape="1">
            <a:gsLst>
              <a:gs pos="59000">
                <a:schemeClr val="tx1">
                  <a:alpha val="30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21307904"/>
      </p:ext>
    </p:extLst>
  </p:cSld>
  <p:clrMapOvr>
    <a:masterClrMapping/>
  </p:clrMapOvr>
  <p:transition spd="slow">
    <p:randomBar dir="vert"/>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6">
            <a:extLst>
              <a:ext uri="{FF2B5EF4-FFF2-40B4-BE49-F238E27FC236}">
                <a16:creationId xmlns:a16="http://schemas.microsoft.com/office/drawing/2014/main" id="{DA381740-063A-41A4-836D-85D14980EE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12" name="Rectangle 11">
            <a:extLst>
              <a:ext uri="{FF2B5EF4-FFF2-40B4-BE49-F238E27FC236}">
                <a16:creationId xmlns:a16="http://schemas.microsoft.com/office/drawing/2014/main" id="{168AB93A-48BC-4C25-A3AD-C17B5A682A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a:extLst>
              <a:ext uri="{FF2B5EF4-FFF2-40B4-BE49-F238E27FC236}">
                <a16:creationId xmlns:a16="http://schemas.microsoft.com/office/drawing/2014/main" id="{19393998-D4F1-4B56-8D2F-805F8681A9ED}"/>
              </a:ext>
            </a:extLst>
          </p:cNvPr>
          <p:cNvSpPr>
            <a:spLocks noGrp="1"/>
          </p:cNvSpPr>
          <p:nvPr>
            <p:ph type="body" idx="1"/>
          </p:nvPr>
        </p:nvSpPr>
        <p:spPr>
          <a:xfrm>
            <a:off x="7757867" y="4552191"/>
            <a:ext cx="4351881" cy="1968422"/>
          </a:xfrm>
        </p:spPr>
        <p:txBody>
          <a:bodyPr vert="horz" lIns="91440" tIns="45720" rIns="91440" bIns="45720" rtlCol="0">
            <a:normAutofit fontScale="92500" lnSpcReduction="10000"/>
          </a:bodyPr>
          <a:lstStyle/>
          <a:p>
            <a:r>
              <a:rPr lang="en-US" sz="3200" dirty="0">
                <a:solidFill>
                  <a:schemeClr val="bg1">
                    <a:lumMod val="95000"/>
                  </a:schemeClr>
                </a:solidFill>
                <a:latin typeface="Bradley Hand ITC" panose="03070402050302030203" pitchFamily="66" charset="0"/>
              </a:rPr>
              <a:t>In 1861 their company called Morris Marshall and Faulkner and CO started to make furniture.</a:t>
            </a:r>
          </a:p>
        </p:txBody>
      </p:sp>
      <p:sp>
        <p:nvSpPr>
          <p:cNvPr id="14" name="Rectangle 6">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05874" y="4409267"/>
            <a:ext cx="3242551" cy="27432"/>
          </a:xfrm>
          <a:custGeom>
            <a:avLst/>
            <a:gdLst>
              <a:gd name="connsiteX0" fmla="*/ 0 w 3242551"/>
              <a:gd name="connsiteY0" fmla="*/ 0 h 27432"/>
              <a:gd name="connsiteX1" fmla="*/ 616085 w 3242551"/>
              <a:gd name="connsiteY1" fmla="*/ 0 h 27432"/>
              <a:gd name="connsiteX2" fmla="*/ 1264595 w 3242551"/>
              <a:gd name="connsiteY2" fmla="*/ 0 h 27432"/>
              <a:gd name="connsiteX3" fmla="*/ 1945531 w 3242551"/>
              <a:gd name="connsiteY3" fmla="*/ 0 h 27432"/>
              <a:gd name="connsiteX4" fmla="*/ 2626466 w 3242551"/>
              <a:gd name="connsiteY4" fmla="*/ 0 h 27432"/>
              <a:gd name="connsiteX5" fmla="*/ 3242551 w 3242551"/>
              <a:gd name="connsiteY5" fmla="*/ 0 h 27432"/>
              <a:gd name="connsiteX6" fmla="*/ 3242551 w 3242551"/>
              <a:gd name="connsiteY6" fmla="*/ 27432 h 27432"/>
              <a:gd name="connsiteX7" fmla="*/ 2529190 w 3242551"/>
              <a:gd name="connsiteY7" fmla="*/ 27432 h 27432"/>
              <a:gd name="connsiteX8" fmla="*/ 1815829 w 3242551"/>
              <a:gd name="connsiteY8" fmla="*/ 27432 h 27432"/>
              <a:gd name="connsiteX9" fmla="*/ 1167318 w 3242551"/>
              <a:gd name="connsiteY9" fmla="*/ 27432 h 27432"/>
              <a:gd name="connsiteX10" fmla="*/ 0 w 3242551"/>
              <a:gd name="connsiteY10" fmla="*/ 27432 h 27432"/>
              <a:gd name="connsiteX11" fmla="*/ 0 w 3242551"/>
              <a:gd name="connsiteY11"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42551" h="27432" fill="none" extrusionOk="0">
                <a:moveTo>
                  <a:pt x="0" y="0"/>
                </a:moveTo>
                <a:cubicBezTo>
                  <a:pt x="194108" y="-30346"/>
                  <a:pt x="476260" y="9901"/>
                  <a:pt x="616085" y="0"/>
                </a:cubicBezTo>
                <a:cubicBezTo>
                  <a:pt x="755911" y="-9901"/>
                  <a:pt x="955441" y="-31994"/>
                  <a:pt x="1264595" y="0"/>
                </a:cubicBezTo>
                <a:cubicBezTo>
                  <a:pt x="1573749" y="31994"/>
                  <a:pt x="1618785" y="-7447"/>
                  <a:pt x="1945531" y="0"/>
                </a:cubicBezTo>
                <a:cubicBezTo>
                  <a:pt x="2272277" y="7447"/>
                  <a:pt x="2390625" y="1646"/>
                  <a:pt x="2626466" y="0"/>
                </a:cubicBezTo>
                <a:cubicBezTo>
                  <a:pt x="2862308" y="-1646"/>
                  <a:pt x="3064770" y="5184"/>
                  <a:pt x="3242551" y="0"/>
                </a:cubicBezTo>
                <a:cubicBezTo>
                  <a:pt x="3241385" y="7395"/>
                  <a:pt x="3242596" y="21864"/>
                  <a:pt x="3242551" y="27432"/>
                </a:cubicBezTo>
                <a:cubicBezTo>
                  <a:pt x="3023282" y="59750"/>
                  <a:pt x="2875833" y="36030"/>
                  <a:pt x="2529190" y="27432"/>
                </a:cubicBezTo>
                <a:cubicBezTo>
                  <a:pt x="2182547" y="18834"/>
                  <a:pt x="2011286" y="10066"/>
                  <a:pt x="1815829" y="27432"/>
                </a:cubicBezTo>
                <a:cubicBezTo>
                  <a:pt x="1620372" y="44798"/>
                  <a:pt x="1410011" y="-1058"/>
                  <a:pt x="1167318" y="27432"/>
                </a:cubicBezTo>
                <a:cubicBezTo>
                  <a:pt x="924625" y="55922"/>
                  <a:pt x="241931" y="85033"/>
                  <a:pt x="0" y="27432"/>
                </a:cubicBezTo>
                <a:cubicBezTo>
                  <a:pt x="-503" y="20663"/>
                  <a:pt x="1168" y="5855"/>
                  <a:pt x="0" y="0"/>
                </a:cubicBezTo>
                <a:close/>
              </a:path>
              <a:path w="3242551" h="27432" stroke="0" extrusionOk="0">
                <a:moveTo>
                  <a:pt x="0" y="0"/>
                </a:moveTo>
                <a:cubicBezTo>
                  <a:pt x="292987" y="-12051"/>
                  <a:pt x="313221" y="-4437"/>
                  <a:pt x="616085" y="0"/>
                </a:cubicBezTo>
                <a:cubicBezTo>
                  <a:pt x="918950" y="4437"/>
                  <a:pt x="1001475" y="-7765"/>
                  <a:pt x="1167318" y="0"/>
                </a:cubicBezTo>
                <a:cubicBezTo>
                  <a:pt x="1333161" y="7765"/>
                  <a:pt x="1642740" y="34995"/>
                  <a:pt x="1880680" y="0"/>
                </a:cubicBezTo>
                <a:cubicBezTo>
                  <a:pt x="2118620" y="-34995"/>
                  <a:pt x="2326628" y="756"/>
                  <a:pt x="2496764" y="0"/>
                </a:cubicBezTo>
                <a:cubicBezTo>
                  <a:pt x="2666900" y="-756"/>
                  <a:pt x="2887316" y="25599"/>
                  <a:pt x="3242551" y="0"/>
                </a:cubicBezTo>
                <a:cubicBezTo>
                  <a:pt x="3242744" y="12649"/>
                  <a:pt x="3241563" y="17989"/>
                  <a:pt x="3242551" y="27432"/>
                </a:cubicBezTo>
                <a:cubicBezTo>
                  <a:pt x="3008998" y="-2757"/>
                  <a:pt x="2799879" y="44559"/>
                  <a:pt x="2594041" y="27432"/>
                </a:cubicBezTo>
                <a:cubicBezTo>
                  <a:pt x="2388203" y="10306"/>
                  <a:pt x="2212925" y="-2221"/>
                  <a:pt x="1880680" y="27432"/>
                </a:cubicBezTo>
                <a:cubicBezTo>
                  <a:pt x="1548435" y="57085"/>
                  <a:pt x="1523943" y="37041"/>
                  <a:pt x="1329446" y="27432"/>
                </a:cubicBezTo>
                <a:cubicBezTo>
                  <a:pt x="1134949" y="17823"/>
                  <a:pt x="919920" y="28299"/>
                  <a:pt x="680936" y="27432"/>
                </a:cubicBezTo>
                <a:cubicBezTo>
                  <a:pt x="441952" y="26566"/>
                  <a:pt x="273000" y="57219"/>
                  <a:pt x="0" y="27432"/>
                </a:cubicBezTo>
                <a:cubicBezTo>
                  <a:pt x="1300" y="19678"/>
                  <a:pt x="-86" y="12044"/>
                  <a:pt x="0" y="0"/>
                </a:cubicBezTo>
                <a:close/>
              </a:path>
            </a:pathLst>
          </a:custGeom>
          <a:solidFill>
            <a:srgbClr val="ADA07A"/>
          </a:solidFill>
          <a:ln w="38100" cap="rnd">
            <a:solidFill>
              <a:srgbClr val="ADA07A"/>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Office Worker">
            <a:extLst>
              <a:ext uri="{FF2B5EF4-FFF2-40B4-BE49-F238E27FC236}">
                <a16:creationId xmlns:a16="http://schemas.microsoft.com/office/drawing/2014/main" id="{F6587E41-E603-4204-ADA7-085A26E26A0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156461" y="-44939"/>
            <a:ext cx="4701496" cy="4701496"/>
          </a:xfrm>
          <a:prstGeom prst="rect">
            <a:avLst/>
          </a:prstGeom>
        </p:spPr>
      </p:pic>
      <p:pic>
        <p:nvPicPr>
          <p:cNvPr id="4" name="Picture 3">
            <a:extLst>
              <a:ext uri="{FF2B5EF4-FFF2-40B4-BE49-F238E27FC236}">
                <a16:creationId xmlns:a16="http://schemas.microsoft.com/office/drawing/2014/main" id="{D4B4F673-D990-419E-886D-D702A0ECB7ED}"/>
              </a:ext>
            </a:extLst>
          </p:cNvPr>
          <p:cNvPicPr>
            <a:picLocks noChangeAspect="1"/>
          </p:cNvPicPr>
          <p:nvPr/>
        </p:nvPicPr>
        <p:blipFill>
          <a:blip r:embed="rId4"/>
          <a:stretch>
            <a:fillRect/>
          </a:stretch>
        </p:blipFill>
        <p:spPr>
          <a:xfrm>
            <a:off x="2475184" y="3229983"/>
            <a:ext cx="3208476" cy="3208476"/>
          </a:xfrm>
          <a:prstGeom prst="rect">
            <a:avLst/>
          </a:prstGeom>
        </p:spPr>
      </p:pic>
      <p:pic>
        <p:nvPicPr>
          <p:cNvPr id="2" name="Picture 1">
            <a:extLst>
              <a:ext uri="{FF2B5EF4-FFF2-40B4-BE49-F238E27FC236}">
                <a16:creationId xmlns:a16="http://schemas.microsoft.com/office/drawing/2014/main" id="{10DD8414-30DB-437B-9945-02EA412BFE9D}"/>
              </a:ext>
            </a:extLst>
          </p:cNvPr>
          <p:cNvPicPr>
            <a:picLocks noChangeAspect="1"/>
          </p:cNvPicPr>
          <p:nvPr/>
        </p:nvPicPr>
        <p:blipFill>
          <a:blip r:embed="rId5"/>
          <a:stretch>
            <a:fillRect/>
          </a:stretch>
        </p:blipFill>
        <p:spPr>
          <a:xfrm>
            <a:off x="204509" y="2486025"/>
            <a:ext cx="2066166" cy="2066166"/>
          </a:xfrm>
          <a:prstGeom prst="rect">
            <a:avLst/>
          </a:prstGeom>
        </p:spPr>
      </p:pic>
      <p:pic>
        <p:nvPicPr>
          <p:cNvPr id="5" name="Picture 4">
            <a:extLst>
              <a:ext uri="{FF2B5EF4-FFF2-40B4-BE49-F238E27FC236}">
                <a16:creationId xmlns:a16="http://schemas.microsoft.com/office/drawing/2014/main" id="{A58EC4AE-11D3-45C4-87CC-8C09A630C2C7}"/>
              </a:ext>
            </a:extLst>
          </p:cNvPr>
          <p:cNvPicPr>
            <a:picLocks noChangeAspect="1"/>
          </p:cNvPicPr>
          <p:nvPr/>
        </p:nvPicPr>
        <p:blipFill>
          <a:blip r:embed="rId6"/>
          <a:stretch>
            <a:fillRect/>
          </a:stretch>
        </p:blipFill>
        <p:spPr>
          <a:xfrm flipH="1">
            <a:off x="204509" y="4834221"/>
            <a:ext cx="2066166" cy="1765156"/>
          </a:xfrm>
          <a:prstGeom prst="rect">
            <a:avLst/>
          </a:prstGeom>
        </p:spPr>
      </p:pic>
      <p:pic>
        <p:nvPicPr>
          <p:cNvPr id="6" name="Picture 5">
            <a:extLst>
              <a:ext uri="{FF2B5EF4-FFF2-40B4-BE49-F238E27FC236}">
                <a16:creationId xmlns:a16="http://schemas.microsoft.com/office/drawing/2014/main" id="{5FF970C4-EEC5-427A-ACFB-0853116B3BC2}"/>
              </a:ext>
            </a:extLst>
          </p:cNvPr>
          <p:cNvPicPr>
            <a:picLocks noChangeAspect="1"/>
          </p:cNvPicPr>
          <p:nvPr/>
        </p:nvPicPr>
        <p:blipFill>
          <a:blip r:embed="rId7"/>
          <a:stretch>
            <a:fillRect/>
          </a:stretch>
        </p:blipFill>
        <p:spPr>
          <a:xfrm>
            <a:off x="5798280" y="3429000"/>
            <a:ext cx="1873551" cy="2779250"/>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5E674344-D68F-4FAF-BB89-A6CF9E1D1BC6}"/>
              </a:ext>
            </a:extLst>
          </p:cNvPr>
          <p:cNvPicPr>
            <a:picLocks noChangeAspect="1"/>
          </p:cNvPicPr>
          <p:nvPr/>
        </p:nvPicPr>
        <p:blipFill>
          <a:blip r:embed="rId8"/>
          <a:stretch>
            <a:fillRect/>
          </a:stretch>
        </p:blipFill>
        <p:spPr>
          <a:xfrm>
            <a:off x="142630" y="165750"/>
            <a:ext cx="2066166" cy="2038245"/>
          </a:xfrm>
          <a:prstGeom prst="rect">
            <a:avLst/>
          </a:prstGeom>
        </p:spPr>
      </p:pic>
      <p:pic>
        <p:nvPicPr>
          <p:cNvPr id="9" name="Picture 8">
            <a:extLst>
              <a:ext uri="{FF2B5EF4-FFF2-40B4-BE49-F238E27FC236}">
                <a16:creationId xmlns:a16="http://schemas.microsoft.com/office/drawing/2014/main" id="{71832ED9-EC68-4B13-BE3F-4F0360EFF820}"/>
              </a:ext>
            </a:extLst>
          </p:cNvPr>
          <p:cNvPicPr>
            <a:picLocks noChangeAspect="1"/>
          </p:cNvPicPr>
          <p:nvPr/>
        </p:nvPicPr>
        <p:blipFill>
          <a:blip r:embed="rId9"/>
          <a:stretch>
            <a:fillRect/>
          </a:stretch>
        </p:blipFill>
        <p:spPr>
          <a:xfrm>
            <a:off x="4553244" y="148950"/>
            <a:ext cx="2845390" cy="2913789"/>
          </a:xfrm>
          <a:prstGeom prst="rect">
            <a:avLst/>
          </a:prstGeom>
        </p:spPr>
      </p:pic>
      <p:pic>
        <p:nvPicPr>
          <p:cNvPr id="11" name="Picture 10">
            <a:extLst>
              <a:ext uri="{FF2B5EF4-FFF2-40B4-BE49-F238E27FC236}">
                <a16:creationId xmlns:a16="http://schemas.microsoft.com/office/drawing/2014/main" id="{EBEB1198-C36B-49D5-88C3-C3D6C56B4DD7}"/>
              </a:ext>
            </a:extLst>
          </p:cNvPr>
          <p:cNvPicPr>
            <a:picLocks noChangeAspect="1"/>
          </p:cNvPicPr>
          <p:nvPr/>
        </p:nvPicPr>
        <p:blipFill>
          <a:blip r:embed="rId10"/>
          <a:stretch>
            <a:fillRect/>
          </a:stretch>
        </p:blipFill>
        <p:spPr>
          <a:xfrm>
            <a:off x="2475184" y="62364"/>
            <a:ext cx="1826269" cy="3000375"/>
          </a:xfrm>
          <a:prstGeom prst="rect">
            <a:avLst/>
          </a:prstGeom>
        </p:spPr>
      </p:pic>
    </p:spTree>
    <p:extLst>
      <p:ext uri="{BB962C8B-B14F-4D97-AF65-F5344CB8AC3E}">
        <p14:creationId xmlns:p14="http://schemas.microsoft.com/office/powerpoint/2010/main" val="1699636147"/>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 fill="hold"/>
                                        <p:tgtEl>
                                          <p:spTgt spid="7"/>
                                        </p:tgtEl>
                                        <p:attrNameLst>
                                          <p:attrName>ppt_w</p:attrName>
                                        </p:attrNameLst>
                                      </p:cBhvr>
                                      <p:tavLst>
                                        <p:tav tm="0">
                                          <p:val>
                                            <p:fltVal val="0"/>
                                          </p:val>
                                        </p:tav>
                                        <p:tav tm="100000">
                                          <p:val>
                                            <p:strVal val="#ppt_w"/>
                                          </p:val>
                                        </p:tav>
                                      </p:tavLst>
                                    </p:anim>
                                    <p:anim calcmode="lin" valueType="num">
                                      <p:cBhvr>
                                        <p:cTn id="15" dur="500" fill="hold"/>
                                        <p:tgtEl>
                                          <p:spTgt spid="7"/>
                                        </p:tgtEl>
                                        <p:attrNameLst>
                                          <p:attrName>ppt_h</p:attrName>
                                        </p:attrNameLst>
                                      </p:cBhvr>
                                      <p:tavLst>
                                        <p:tav tm="0">
                                          <p:val>
                                            <p:fltVal val="0"/>
                                          </p:val>
                                        </p:tav>
                                        <p:tav tm="100000">
                                          <p:val>
                                            <p:strVal val="#ppt_h"/>
                                          </p:val>
                                        </p:tav>
                                      </p:tavLst>
                                    </p:anim>
                                    <p:animEffect transition="in" filter="fade">
                                      <p:cBhvr>
                                        <p:cTn id="1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a16="http://schemas.microsoft.com/office/drawing/2014/main" id="{DA381740-063A-41A4-836D-85D14980EE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10" name="Rectangle 9">
            <a:extLst>
              <a:ext uri="{FF2B5EF4-FFF2-40B4-BE49-F238E27FC236}">
                <a16:creationId xmlns:a16="http://schemas.microsoft.com/office/drawing/2014/main" id="{D2306AB6-9D65-4F8E-9FD7-C3F3A3DE39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1011730B-E06D-4AC8-B11F-5667EDEECDE9}"/>
              </a:ext>
            </a:extLst>
          </p:cNvPr>
          <p:cNvPicPr>
            <a:picLocks noChangeAspect="1"/>
          </p:cNvPicPr>
          <p:nvPr/>
        </p:nvPicPr>
        <p:blipFill rotWithShape="1">
          <a:blip r:embed="rId2"/>
          <a:srcRect t="765" b="12696"/>
          <a:stretch/>
        </p:blipFill>
        <p:spPr>
          <a:xfrm>
            <a:off x="20" y="10"/>
            <a:ext cx="12191980" cy="6857990"/>
          </a:xfrm>
          <a:prstGeom prst="rect">
            <a:avLst/>
          </a:prstGeom>
        </p:spPr>
      </p:pic>
      <p:sp>
        <p:nvSpPr>
          <p:cNvPr id="12" name="Freeform: Shape 11">
            <a:extLst>
              <a:ext uri="{FF2B5EF4-FFF2-40B4-BE49-F238E27FC236}">
                <a16:creationId xmlns:a16="http://schemas.microsoft.com/office/drawing/2014/main" id="{284C940E-7A1D-418E-A9E8-C9852CA8EE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81255" y="2996261"/>
            <a:ext cx="6310745" cy="3861739"/>
          </a:xfrm>
          <a:custGeom>
            <a:avLst/>
            <a:gdLst>
              <a:gd name="connsiteX0" fmla="*/ 5172027 w 6310745"/>
              <a:gd name="connsiteY0" fmla="*/ 351902 h 3861739"/>
              <a:gd name="connsiteX1" fmla="*/ 5173047 w 6310745"/>
              <a:gd name="connsiteY1" fmla="*/ 352987 h 3861739"/>
              <a:gd name="connsiteX2" fmla="*/ 5177471 w 6310745"/>
              <a:gd name="connsiteY2" fmla="*/ 352581 h 3861739"/>
              <a:gd name="connsiteX3" fmla="*/ 2969865 w 6310745"/>
              <a:gd name="connsiteY3" fmla="*/ 91462 h 3861739"/>
              <a:gd name="connsiteX4" fmla="*/ 2918830 w 6310745"/>
              <a:gd name="connsiteY4" fmla="*/ 95401 h 3861739"/>
              <a:gd name="connsiteX5" fmla="*/ 1957331 w 6310745"/>
              <a:gd name="connsiteY5" fmla="*/ 323658 h 3861739"/>
              <a:gd name="connsiteX6" fmla="*/ 413011 w 6310745"/>
              <a:gd name="connsiteY6" fmla="*/ 1429370 h 3861739"/>
              <a:gd name="connsiteX7" fmla="*/ 88087 w 6310745"/>
              <a:gd name="connsiteY7" fmla="*/ 2204577 h 3861739"/>
              <a:gd name="connsiteX8" fmla="*/ 109862 w 6310745"/>
              <a:gd name="connsiteY8" fmla="*/ 2159496 h 3861739"/>
              <a:gd name="connsiteX9" fmla="*/ 566286 w 6310745"/>
              <a:gd name="connsiteY9" fmla="*/ 1369352 h 3861739"/>
              <a:gd name="connsiteX10" fmla="*/ 1648059 w 6310745"/>
              <a:gd name="connsiteY10" fmla="*/ 484837 h 3861739"/>
              <a:gd name="connsiteX11" fmla="*/ 2969865 w 6310745"/>
              <a:gd name="connsiteY11" fmla="*/ 91462 h 3861739"/>
              <a:gd name="connsiteX12" fmla="*/ 3495357 w 6310745"/>
              <a:gd name="connsiteY12" fmla="*/ 893 h 3861739"/>
              <a:gd name="connsiteX13" fmla="*/ 3941913 w 6310745"/>
              <a:gd name="connsiteY13" fmla="*/ 37963 h 3861739"/>
              <a:gd name="connsiteX14" fmla="*/ 5299614 w 6310745"/>
              <a:gd name="connsiteY14" fmla="*/ 324201 h 3861739"/>
              <a:gd name="connsiteX15" fmla="*/ 6213700 w 6310745"/>
              <a:gd name="connsiteY15" fmla="*/ 666307 h 3861739"/>
              <a:gd name="connsiteX16" fmla="*/ 6310745 w 6310745"/>
              <a:gd name="connsiteY16" fmla="*/ 718092 h 3861739"/>
              <a:gd name="connsiteX17" fmla="*/ 6310745 w 6310745"/>
              <a:gd name="connsiteY17" fmla="*/ 786964 h 3861739"/>
              <a:gd name="connsiteX18" fmla="*/ 6223734 w 6310745"/>
              <a:gd name="connsiteY18" fmla="*/ 739515 h 3861739"/>
              <a:gd name="connsiteX19" fmla="*/ 5436559 w 6310745"/>
              <a:gd name="connsiteY19" fmla="*/ 427942 h 3861739"/>
              <a:gd name="connsiteX20" fmla="*/ 5314925 w 6310745"/>
              <a:gd name="connsiteY20" fmla="*/ 390465 h 3861739"/>
              <a:gd name="connsiteX21" fmla="*/ 5198564 w 6310745"/>
              <a:gd name="connsiteY21" fmla="*/ 357468 h 3861739"/>
              <a:gd name="connsiteX22" fmla="*/ 5826636 w 6310745"/>
              <a:gd name="connsiteY22" fmla="*/ 619266 h 3861739"/>
              <a:gd name="connsiteX23" fmla="*/ 6125359 w 6310745"/>
              <a:gd name="connsiteY23" fmla="*/ 778370 h 3861739"/>
              <a:gd name="connsiteX24" fmla="*/ 6310745 w 6310745"/>
              <a:gd name="connsiteY24" fmla="*/ 896973 h 3861739"/>
              <a:gd name="connsiteX25" fmla="*/ 6310745 w 6310745"/>
              <a:gd name="connsiteY25" fmla="*/ 3861739 h 3861739"/>
              <a:gd name="connsiteX26" fmla="*/ 974639 w 6310745"/>
              <a:gd name="connsiteY26" fmla="*/ 3861739 h 3861739"/>
              <a:gd name="connsiteX27" fmla="*/ 719986 w 6310745"/>
              <a:gd name="connsiteY27" fmla="*/ 3659957 h 3861739"/>
              <a:gd name="connsiteX28" fmla="*/ 299202 w 6310745"/>
              <a:gd name="connsiteY28" fmla="*/ 3177626 h 3861739"/>
              <a:gd name="connsiteX29" fmla="*/ 52873 w 6310745"/>
              <a:gd name="connsiteY29" fmla="*/ 2564820 h 3861739"/>
              <a:gd name="connsiteX30" fmla="*/ 21743 w 6310745"/>
              <a:gd name="connsiteY30" fmla="*/ 2457276 h 3861739"/>
              <a:gd name="connsiteX31" fmla="*/ 15788 w 6310745"/>
              <a:gd name="connsiteY31" fmla="*/ 2193035 h 3861739"/>
              <a:gd name="connsiteX32" fmla="*/ 1087523 w 6310745"/>
              <a:gd name="connsiteY32" fmla="*/ 695306 h 3861739"/>
              <a:gd name="connsiteX33" fmla="*/ 2765215 w 6310745"/>
              <a:gd name="connsiteY33" fmla="*/ 56158 h 3861739"/>
              <a:gd name="connsiteX34" fmla="*/ 3120078 w 6310745"/>
              <a:gd name="connsiteY34" fmla="*/ 15422 h 3861739"/>
              <a:gd name="connsiteX35" fmla="*/ 3495357 w 6310745"/>
              <a:gd name="connsiteY35" fmla="*/ 893 h 386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6310745" h="3861739">
                <a:moveTo>
                  <a:pt x="5172027" y="351902"/>
                </a:moveTo>
                <a:cubicBezTo>
                  <a:pt x="5172027" y="351902"/>
                  <a:pt x="5172027" y="352852"/>
                  <a:pt x="5173047" y="352987"/>
                </a:cubicBezTo>
                <a:lnTo>
                  <a:pt x="5177471" y="352581"/>
                </a:lnTo>
                <a:close/>
                <a:moveTo>
                  <a:pt x="2969865" y="91462"/>
                </a:moveTo>
                <a:cubicBezTo>
                  <a:pt x="2952701" y="89711"/>
                  <a:pt x="2935264" y="91055"/>
                  <a:pt x="2918830" y="95401"/>
                </a:cubicBezTo>
                <a:cubicBezTo>
                  <a:pt x="2586081" y="133611"/>
                  <a:pt x="2262146" y="210506"/>
                  <a:pt x="1957331" y="323658"/>
                </a:cubicBezTo>
                <a:cubicBezTo>
                  <a:pt x="1300170" y="565494"/>
                  <a:pt x="773488" y="924243"/>
                  <a:pt x="413011" y="1429370"/>
                </a:cubicBezTo>
                <a:cubicBezTo>
                  <a:pt x="241125" y="1667934"/>
                  <a:pt x="130650" y="1931482"/>
                  <a:pt x="88087" y="2204577"/>
                </a:cubicBezTo>
                <a:cubicBezTo>
                  <a:pt x="96253" y="2189777"/>
                  <a:pt x="103398" y="2174704"/>
                  <a:pt x="109862" y="2159496"/>
                </a:cubicBezTo>
                <a:cubicBezTo>
                  <a:pt x="227584" y="1883441"/>
                  <a:pt x="374053" y="1617978"/>
                  <a:pt x="566286" y="1369352"/>
                </a:cubicBezTo>
                <a:cubicBezTo>
                  <a:pt x="843916" y="1009789"/>
                  <a:pt x="1197929" y="710108"/>
                  <a:pt x="1648059" y="484837"/>
                </a:cubicBezTo>
                <a:cubicBezTo>
                  <a:pt x="2053957" y="281700"/>
                  <a:pt x="2497621" y="159899"/>
                  <a:pt x="2969865" y="91462"/>
                </a:cubicBezTo>
                <a:close/>
                <a:moveTo>
                  <a:pt x="3495357" y="893"/>
                </a:moveTo>
                <a:cubicBezTo>
                  <a:pt x="3633661" y="-4539"/>
                  <a:pt x="3787957" y="15693"/>
                  <a:pt x="3941913" y="37963"/>
                </a:cubicBezTo>
                <a:cubicBezTo>
                  <a:pt x="4403949" y="104770"/>
                  <a:pt x="4858161" y="195339"/>
                  <a:pt x="5299614" y="324201"/>
                </a:cubicBezTo>
                <a:cubicBezTo>
                  <a:pt x="5617945" y="417079"/>
                  <a:pt x="5925559" y="526685"/>
                  <a:pt x="6213700" y="666307"/>
                </a:cubicBezTo>
                <a:lnTo>
                  <a:pt x="6310745" y="718092"/>
                </a:lnTo>
                <a:lnTo>
                  <a:pt x="6310745" y="786964"/>
                </a:lnTo>
                <a:lnTo>
                  <a:pt x="6223734" y="739515"/>
                </a:lnTo>
                <a:cubicBezTo>
                  <a:pt x="5975170" y="615379"/>
                  <a:pt x="5710361" y="515015"/>
                  <a:pt x="5436559" y="427942"/>
                </a:cubicBezTo>
                <a:cubicBezTo>
                  <a:pt x="5396292" y="415002"/>
                  <a:pt x="5355753" y="402509"/>
                  <a:pt x="5314925" y="390465"/>
                </a:cubicBezTo>
                <a:cubicBezTo>
                  <a:pt x="5276307" y="379059"/>
                  <a:pt x="5237351" y="368468"/>
                  <a:pt x="5198564" y="357468"/>
                </a:cubicBezTo>
                <a:cubicBezTo>
                  <a:pt x="5414393" y="434473"/>
                  <a:pt x="5624129" y="521907"/>
                  <a:pt x="5826636" y="619266"/>
                </a:cubicBezTo>
                <a:cubicBezTo>
                  <a:pt x="5929344" y="669507"/>
                  <a:pt x="6029097" y="722388"/>
                  <a:pt x="6125359" y="778370"/>
                </a:cubicBezTo>
                <a:lnTo>
                  <a:pt x="6310745" y="896973"/>
                </a:lnTo>
                <a:lnTo>
                  <a:pt x="6310745" y="3861739"/>
                </a:lnTo>
                <a:lnTo>
                  <a:pt x="974639" y="3861739"/>
                </a:lnTo>
                <a:lnTo>
                  <a:pt x="719986" y="3659957"/>
                </a:lnTo>
                <a:cubicBezTo>
                  <a:pt x="556844" y="3515259"/>
                  <a:pt x="415052" y="3355506"/>
                  <a:pt x="299202" y="3177626"/>
                </a:cubicBezTo>
                <a:cubicBezTo>
                  <a:pt x="173197" y="2986301"/>
                  <a:pt x="89840" y="2778941"/>
                  <a:pt x="52873" y="2564820"/>
                </a:cubicBezTo>
                <a:cubicBezTo>
                  <a:pt x="46170" y="2528361"/>
                  <a:pt x="35760" y="2492390"/>
                  <a:pt x="21743" y="2457276"/>
                </a:cubicBezTo>
                <a:cubicBezTo>
                  <a:pt x="-12282" y="2369287"/>
                  <a:pt x="-34" y="2280753"/>
                  <a:pt x="15788" y="2193035"/>
                </a:cubicBezTo>
                <a:cubicBezTo>
                  <a:pt x="125343" y="1581179"/>
                  <a:pt x="505554" y="1091397"/>
                  <a:pt x="1087523" y="695306"/>
                </a:cubicBezTo>
                <a:cubicBezTo>
                  <a:pt x="1574397" y="363308"/>
                  <a:pt x="2138335" y="155961"/>
                  <a:pt x="2765215" y="56158"/>
                </a:cubicBezTo>
                <a:cubicBezTo>
                  <a:pt x="2882595" y="37419"/>
                  <a:pt x="3000997" y="24655"/>
                  <a:pt x="3120078" y="15422"/>
                </a:cubicBezTo>
                <a:cubicBezTo>
                  <a:pt x="3239161" y="6188"/>
                  <a:pt x="3356711" y="2250"/>
                  <a:pt x="3495357" y="893"/>
                </a:cubicBezTo>
                <a:close/>
              </a:path>
            </a:pathLst>
          </a:custGeom>
          <a:solidFill>
            <a:srgbClr val="ADA07A">
              <a:alpha val="91000"/>
            </a:srgbClr>
          </a:solidFill>
          <a:ln w="12700" cap="flat">
            <a:noFill/>
            <a:prstDash val="solid"/>
            <a:miter/>
          </a:ln>
        </p:spPr>
        <p:txBody>
          <a:bodyPr wrap="square" rtlCol="0" anchor="ctr">
            <a:noAutofit/>
          </a:bodyPr>
          <a:lstStyle/>
          <a:p>
            <a:endParaRPr lang="en-US"/>
          </a:p>
        </p:txBody>
      </p:sp>
      <p:sp>
        <p:nvSpPr>
          <p:cNvPr id="2" name="TextBox 1">
            <a:extLst>
              <a:ext uri="{FF2B5EF4-FFF2-40B4-BE49-F238E27FC236}">
                <a16:creationId xmlns:a16="http://schemas.microsoft.com/office/drawing/2014/main" id="{CCA738F3-7289-4159-A0F0-8E72CC77835F}"/>
              </a:ext>
            </a:extLst>
          </p:cNvPr>
          <p:cNvSpPr txBox="1"/>
          <p:nvPr/>
        </p:nvSpPr>
        <p:spPr>
          <a:xfrm>
            <a:off x="7004878" y="3732208"/>
            <a:ext cx="4574851" cy="1390218"/>
          </a:xfrm>
          <a:prstGeom prst="rect">
            <a:avLst/>
          </a:prstGeom>
        </p:spPr>
        <p:txBody>
          <a:bodyPr vert="horz" lIns="91440" tIns="45720" rIns="91440" bIns="45720" rtlCol="0" anchor="b">
            <a:normAutofit/>
          </a:bodyPr>
          <a:lstStyle/>
          <a:p>
            <a:pPr algn="ctr">
              <a:spcBef>
                <a:spcPct val="0"/>
              </a:spcBef>
              <a:spcAft>
                <a:spcPts val="600"/>
              </a:spcAft>
            </a:pPr>
            <a:r>
              <a:rPr lang="en-US" sz="5200">
                <a:solidFill>
                  <a:schemeClr val="bg1"/>
                </a:solidFill>
                <a:latin typeface="+mj-lt"/>
                <a:ea typeface="+mj-ea"/>
                <a:cs typeface="+mj-cs"/>
              </a:rPr>
              <a:t>Table wear </a:t>
            </a:r>
          </a:p>
        </p:txBody>
      </p:sp>
      <p:sp>
        <p:nvSpPr>
          <p:cNvPr id="14" name="Rectangle 6">
            <a:extLst>
              <a:ext uri="{FF2B5EF4-FFF2-40B4-BE49-F238E27FC236}">
                <a16:creationId xmlns:a16="http://schemas.microsoft.com/office/drawing/2014/main" id="{72E0F698-EDF5-464C-B466-8D34B8AF17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89179" y="5344820"/>
            <a:ext cx="3994793" cy="27432"/>
          </a:xfrm>
          <a:custGeom>
            <a:avLst/>
            <a:gdLst>
              <a:gd name="connsiteX0" fmla="*/ 0 w 3994793"/>
              <a:gd name="connsiteY0" fmla="*/ 0 h 27432"/>
              <a:gd name="connsiteX1" fmla="*/ 745695 w 3994793"/>
              <a:gd name="connsiteY1" fmla="*/ 0 h 27432"/>
              <a:gd name="connsiteX2" fmla="*/ 1451441 w 3994793"/>
              <a:gd name="connsiteY2" fmla="*/ 0 h 27432"/>
              <a:gd name="connsiteX3" fmla="*/ 2157188 w 3994793"/>
              <a:gd name="connsiteY3" fmla="*/ 0 h 27432"/>
              <a:gd name="connsiteX4" fmla="*/ 2703143 w 3994793"/>
              <a:gd name="connsiteY4" fmla="*/ 0 h 27432"/>
              <a:gd name="connsiteX5" fmla="*/ 3289046 w 3994793"/>
              <a:gd name="connsiteY5" fmla="*/ 0 h 27432"/>
              <a:gd name="connsiteX6" fmla="*/ 3994793 w 3994793"/>
              <a:gd name="connsiteY6" fmla="*/ 0 h 27432"/>
              <a:gd name="connsiteX7" fmla="*/ 3994793 w 3994793"/>
              <a:gd name="connsiteY7" fmla="*/ 27432 h 27432"/>
              <a:gd name="connsiteX8" fmla="*/ 3328994 w 3994793"/>
              <a:gd name="connsiteY8" fmla="*/ 27432 h 27432"/>
              <a:gd name="connsiteX9" fmla="*/ 2783039 w 3994793"/>
              <a:gd name="connsiteY9" fmla="*/ 27432 h 27432"/>
              <a:gd name="connsiteX10" fmla="*/ 2237084 w 3994793"/>
              <a:gd name="connsiteY10" fmla="*/ 27432 h 27432"/>
              <a:gd name="connsiteX11" fmla="*/ 1531337 w 3994793"/>
              <a:gd name="connsiteY11" fmla="*/ 27432 h 27432"/>
              <a:gd name="connsiteX12" fmla="*/ 945434 w 3994793"/>
              <a:gd name="connsiteY12" fmla="*/ 27432 h 27432"/>
              <a:gd name="connsiteX13" fmla="*/ 0 w 3994793"/>
              <a:gd name="connsiteY13" fmla="*/ 27432 h 27432"/>
              <a:gd name="connsiteX14" fmla="*/ 0 w 3994793"/>
              <a:gd name="connsiteY14"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4793" h="27432" fill="none" extrusionOk="0">
                <a:moveTo>
                  <a:pt x="0" y="0"/>
                </a:moveTo>
                <a:cubicBezTo>
                  <a:pt x="285474" y="-22732"/>
                  <a:pt x="421546" y="-1893"/>
                  <a:pt x="745695" y="0"/>
                </a:cubicBezTo>
                <a:cubicBezTo>
                  <a:pt x="1069844" y="1893"/>
                  <a:pt x="1267051" y="4066"/>
                  <a:pt x="1451441" y="0"/>
                </a:cubicBezTo>
                <a:cubicBezTo>
                  <a:pt x="1635831" y="-4066"/>
                  <a:pt x="1865269" y="3287"/>
                  <a:pt x="2157188" y="0"/>
                </a:cubicBezTo>
                <a:cubicBezTo>
                  <a:pt x="2449107" y="-3287"/>
                  <a:pt x="2473776" y="-12720"/>
                  <a:pt x="2703143" y="0"/>
                </a:cubicBezTo>
                <a:cubicBezTo>
                  <a:pt x="2932510" y="12720"/>
                  <a:pt x="3023998" y="17286"/>
                  <a:pt x="3289046" y="0"/>
                </a:cubicBezTo>
                <a:cubicBezTo>
                  <a:pt x="3554094" y="-17286"/>
                  <a:pt x="3836668" y="10296"/>
                  <a:pt x="3994793" y="0"/>
                </a:cubicBezTo>
                <a:cubicBezTo>
                  <a:pt x="3993836" y="8431"/>
                  <a:pt x="3994444" y="14612"/>
                  <a:pt x="3994793" y="27432"/>
                </a:cubicBezTo>
                <a:cubicBezTo>
                  <a:pt x="3751330" y="45147"/>
                  <a:pt x="3618521" y="7232"/>
                  <a:pt x="3328994" y="27432"/>
                </a:cubicBezTo>
                <a:cubicBezTo>
                  <a:pt x="3039467" y="47632"/>
                  <a:pt x="2908653" y="25202"/>
                  <a:pt x="2783039" y="27432"/>
                </a:cubicBezTo>
                <a:cubicBezTo>
                  <a:pt x="2657426" y="29662"/>
                  <a:pt x="2373985" y="40038"/>
                  <a:pt x="2237084" y="27432"/>
                </a:cubicBezTo>
                <a:cubicBezTo>
                  <a:pt x="2100183" y="14826"/>
                  <a:pt x="1862145" y="31781"/>
                  <a:pt x="1531337" y="27432"/>
                </a:cubicBezTo>
                <a:cubicBezTo>
                  <a:pt x="1200529" y="23083"/>
                  <a:pt x="1153029" y="12124"/>
                  <a:pt x="945434" y="27432"/>
                </a:cubicBezTo>
                <a:cubicBezTo>
                  <a:pt x="737839" y="42740"/>
                  <a:pt x="371500" y="-18970"/>
                  <a:pt x="0" y="27432"/>
                </a:cubicBezTo>
                <a:cubicBezTo>
                  <a:pt x="226" y="18208"/>
                  <a:pt x="-648" y="12891"/>
                  <a:pt x="0" y="0"/>
                </a:cubicBezTo>
                <a:close/>
              </a:path>
              <a:path w="3994793" h="27432" stroke="0" extrusionOk="0">
                <a:moveTo>
                  <a:pt x="0" y="0"/>
                </a:moveTo>
                <a:cubicBezTo>
                  <a:pt x="233202" y="14567"/>
                  <a:pt x="387388" y="28518"/>
                  <a:pt x="625851" y="0"/>
                </a:cubicBezTo>
                <a:cubicBezTo>
                  <a:pt x="864314" y="-28518"/>
                  <a:pt x="1027047" y="-26118"/>
                  <a:pt x="1171806" y="0"/>
                </a:cubicBezTo>
                <a:cubicBezTo>
                  <a:pt x="1316566" y="26118"/>
                  <a:pt x="1639655" y="-2490"/>
                  <a:pt x="1917501" y="0"/>
                </a:cubicBezTo>
                <a:cubicBezTo>
                  <a:pt x="2195348" y="2490"/>
                  <a:pt x="2328758" y="19053"/>
                  <a:pt x="2543352" y="0"/>
                </a:cubicBezTo>
                <a:cubicBezTo>
                  <a:pt x="2757946" y="-19053"/>
                  <a:pt x="3028913" y="23876"/>
                  <a:pt x="3169202" y="0"/>
                </a:cubicBezTo>
                <a:cubicBezTo>
                  <a:pt x="3309491" y="-23876"/>
                  <a:pt x="3706249" y="-31775"/>
                  <a:pt x="3994793" y="0"/>
                </a:cubicBezTo>
                <a:cubicBezTo>
                  <a:pt x="3993438" y="9524"/>
                  <a:pt x="3993591" y="13975"/>
                  <a:pt x="3994793" y="27432"/>
                </a:cubicBezTo>
                <a:cubicBezTo>
                  <a:pt x="3717302" y="841"/>
                  <a:pt x="3475105" y="20835"/>
                  <a:pt x="3328994" y="27432"/>
                </a:cubicBezTo>
                <a:cubicBezTo>
                  <a:pt x="3182883" y="34029"/>
                  <a:pt x="3048913" y="25304"/>
                  <a:pt x="2783039" y="27432"/>
                </a:cubicBezTo>
                <a:cubicBezTo>
                  <a:pt x="2517165" y="29560"/>
                  <a:pt x="2371663" y="19960"/>
                  <a:pt x="2117240" y="27432"/>
                </a:cubicBezTo>
                <a:cubicBezTo>
                  <a:pt x="1862817" y="34904"/>
                  <a:pt x="1771642" y="53179"/>
                  <a:pt x="1451441" y="27432"/>
                </a:cubicBezTo>
                <a:cubicBezTo>
                  <a:pt x="1131240" y="1685"/>
                  <a:pt x="1013354" y="33667"/>
                  <a:pt x="825591" y="27432"/>
                </a:cubicBezTo>
                <a:cubicBezTo>
                  <a:pt x="637828" y="21198"/>
                  <a:pt x="270465" y="28145"/>
                  <a:pt x="0" y="27432"/>
                </a:cubicBezTo>
                <a:cubicBezTo>
                  <a:pt x="-800" y="16780"/>
                  <a:pt x="-583" y="12910"/>
                  <a:pt x="0" y="0"/>
                </a:cubicBezTo>
                <a:close/>
              </a:path>
            </a:pathLst>
          </a:custGeom>
          <a:solidFill>
            <a:schemeClr val="bg1"/>
          </a:solidFill>
          <a:ln w="38100" cap="rnd">
            <a:solidFill>
              <a:schemeClr val="bg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32143335"/>
      </p:ext>
    </p:extLst>
  </p:cSld>
  <p:clrMapOvr>
    <a:masterClrMapping/>
  </p:clrMapOvr>
  <p:transition spd="slow">
    <p:randomBar dir="ver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C3C08C5-7F05-4B78-89E5-BB02AE9571CA}"/>
              </a:ext>
            </a:extLst>
          </p:cNvPr>
          <p:cNvSpPr txBox="1"/>
          <p:nvPr/>
        </p:nvSpPr>
        <p:spPr>
          <a:xfrm>
            <a:off x="1414463" y="1028700"/>
            <a:ext cx="4972050" cy="923330"/>
          </a:xfrm>
          <a:prstGeom prst="rect">
            <a:avLst/>
          </a:prstGeom>
          <a:noFill/>
        </p:spPr>
        <p:txBody>
          <a:bodyPr wrap="square" rtlCol="0">
            <a:spAutoFit/>
          </a:bodyPr>
          <a:lstStyle/>
          <a:p>
            <a:r>
              <a:rPr lang="en-GB" sz="5400" dirty="0">
                <a:solidFill>
                  <a:schemeClr val="bg1">
                    <a:lumMod val="95000"/>
                  </a:schemeClr>
                </a:solidFill>
              </a:rPr>
              <a:t>Soft furnishings </a:t>
            </a:r>
          </a:p>
        </p:txBody>
      </p:sp>
      <p:pic>
        <p:nvPicPr>
          <p:cNvPr id="3" name="Picture 2">
            <a:extLst>
              <a:ext uri="{FF2B5EF4-FFF2-40B4-BE49-F238E27FC236}">
                <a16:creationId xmlns:a16="http://schemas.microsoft.com/office/drawing/2014/main" id="{5A8FDDF3-2A86-4766-B6C9-26E4D2869516}"/>
              </a:ext>
            </a:extLst>
          </p:cNvPr>
          <p:cNvPicPr>
            <a:picLocks noChangeAspect="1"/>
          </p:cNvPicPr>
          <p:nvPr/>
        </p:nvPicPr>
        <p:blipFill>
          <a:blip r:embed="rId2"/>
          <a:stretch>
            <a:fillRect/>
          </a:stretch>
        </p:blipFill>
        <p:spPr>
          <a:xfrm>
            <a:off x="396878" y="2183309"/>
            <a:ext cx="11398243" cy="3823692"/>
          </a:xfrm>
          <a:prstGeom prst="rect">
            <a:avLst/>
          </a:prstGeom>
        </p:spPr>
      </p:pic>
    </p:spTree>
    <p:extLst>
      <p:ext uri="{BB962C8B-B14F-4D97-AF65-F5344CB8AC3E}">
        <p14:creationId xmlns:p14="http://schemas.microsoft.com/office/powerpoint/2010/main" val="1279494686"/>
      </p:ext>
    </p:extLst>
  </p:cSld>
  <p:clrMapOvr>
    <a:masterClrMapping/>
  </p:clrMapOvr>
  <p:transition spd="slow">
    <p:randomBar dir="ver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6">
            <a:extLst>
              <a:ext uri="{FF2B5EF4-FFF2-40B4-BE49-F238E27FC236}">
                <a16:creationId xmlns:a16="http://schemas.microsoft.com/office/drawing/2014/main" id="{DA381740-063A-41A4-836D-85D14980EE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11" name="Rectangle 10">
            <a:extLst>
              <a:ext uri="{FF2B5EF4-FFF2-40B4-BE49-F238E27FC236}">
                <a16:creationId xmlns:a16="http://schemas.microsoft.com/office/drawing/2014/main" id="{B87C619C-EBAB-488E-96B9-153AA4C9B4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130DA1C1-36FD-41D8-9826-EE797BF39B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453312" cy="6858000"/>
          </a:xfrm>
          <a:custGeom>
            <a:avLst/>
            <a:gdLst>
              <a:gd name="connsiteX0" fmla="*/ 0 w 7433452"/>
              <a:gd name="connsiteY0" fmla="*/ 0 h 6858000"/>
              <a:gd name="connsiteX1" fmla="*/ 1592736 w 7433452"/>
              <a:gd name="connsiteY1" fmla="*/ 0 h 6858000"/>
              <a:gd name="connsiteX2" fmla="*/ 2171700 w 7433452"/>
              <a:gd name="connsiteY2" fmla="*/ 0 h 6858000"/>
              <a:gd name="connsiteX3" fmla="*/ 2762696 w 7433452"/>
              <a:gd name="connsiteY3" fmla="*/ 0 h 6858000"/>
              <a:gd name="connsiteX4" fmla="*/ 2829254 w 7433452"/>
              <a:gd name="connsiteY4" fmla="*/ 0 h 6858000"/>
              <a:gd name="connsiteX5" fmla="*/ 7415310 w 7433452"/>
              <a:gd name="connsiteY5" fmla="*/ 0 h 6858000"/>
              <a:gd name="connsiteX6" fmla="*/ 7405703 w 7433452"/>
              <a:gd name="connsiteY6" fmla="*/ 94814 h 6858000"/>
              <a:gd name="connsiteX7" fmla="*/ 7410754 w 7433452"/>
              <a:gd name="connsiteY7" fmla="*/ 421796 h 6858000"/>
              <a:gd name="connsiteX8" fmla="*/ 7414688 w 7433452"/>
              <a:gd name="connsiteY8" fmla="*/ 812192 h 6858000"/>
              <a:gd name="connsiteX9" fmla="*/ 7395017 w 7433452"/>
              <a:gd name="connsiteY9" fmla="*/ 1113642 h 6858000"/>
              <a:gd name="connsiteX10" fmla="*/ 7422810 w 7433452"/>
              <a:gd name="connsiteY10" fmla="*/ 1796708 h 6858000"/>
              <a:gd name="connsiteX11" fmla="*/ 7421161 w 7433452"/>
              <a:gd name="connsiteY11" fmla="*/ 2327333 h 6858000"/>
              <a:gd name="connsiteX12" fmla="*/ 7412023 w 7433452"/>
              <a:gd name="connsiteY12" fmla="*/ 2784280 h 6858000"/>
              <a:gd name="connsiteX13" fmla="*/ 7417480 w 7433452"/>
              <a:gd name="connsiteY13" fmla="*/ 2985458 h 6858000"/>
              <a:gd name="connsiteX14" fmla="*/ 7403774 w 7433452"/>
              <a:gd name="connsiteY14" fmla="*/ 3531096 h 6858000"/>
              <a:gd name="connsiteX15" fmla="*/ 7414307 w 7433452"/>
              <a:gd name="connsiteY15" fmla="*/ 4336830 h 6858000"/>
              <a:gd name="connsiteX16" fmla="*/ 7413419 w 7433452"/>
              <a:gd name="connsiteY16" fmla="*/ 5026893 h 6858000"/>
              <a:gd name="connsiteX17" fmla="*/ 7417734 w 7433452"/>
              <a:gd name="connsiteY17" fmla="*/ 5252632 h 6858000"/>
              <a:gd name="connsiteX18" fmla="*/ 7417734 w 7433452"/>
              <a:gd name="connsiteY18" fmla="*/ 5466282 h 6858000"/>
              <a:gd name="connsiteX19" fmla="*/ 7379659 w 7433452"/>
              <a:gd name="connsiteY19" fmla="*/ 6121225 h 6858000"/>
              <a:gd name="connsiteX20" fmla="*/ 7395115 w 7433452"/>
              <a:gd name="connsiteY20" fmla="*/ 6708907 h 6858000"/>
              <a:gd name="connsiteX21" fmla="*/ 7412408 w 7433452"/>
              <a:gd name="connsiteY21" fmla="*/ 6858000 h 6858000"/>
              <a:gd name="connsiteX22" fmla="*/ 2829254 w 7433452"/>
              <a:gd name="connsiteY22" fmla="*/ 6858000 h 6858000"/>
              <a:gd name="connsiteX23" fmla="*/ 2762696 w 7433452"/>
              <a:gd name="connsiteY23" fmla="*/ 6858000 h 6858000"/>
              <a:gd name="connsiteX24" fmla="*/ 2171700 w 7433452"/>
              <a:gd name="connsiteY24" fmla="*/ 6858000 h 6858000"/>
              <a:gd name="connsiteX25" fmla="*/ 1592736 w 7433452"/>
              <a:gd name="connsiteY25" fmla="*/ 6858000 h 6858000"/>
              <a:gd name="connsiteX26" fmla="*/ 0 w 7433452"/>
              <a:gd name="connsiteY2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433452" h="6858000">
                <a:moveTo>
                  <a:pt x="0" y="0"/>
                </a:moveTo>
                <a:lnTo>
                  <a:pt x="1592736" y="0"/>
                </a:lnTo>
                <a:lnTo>
                  <a:pt x="2171700" y="0"/>
                </a:lnTo>
                <a:lnTo>
                  <a:pt x="2762696" y="0"/>
                </a:lnTo>
                <a:lnTo>
                  <a:pt x="2829254" y="0"/>
                </a:lnTo>
                <a:lnTo>
                  <a:pt x="7415310" y="0"/>
                </a:lnTo>
                <a:lnTo>
                  <a:pt x="7405703" y="94814"/>
                </a:lnTo>
                <a:cubicBezTo>
                  <a:pt x="7398856" y="203629"/>
                  <a:pt x="7403520" y="312712"/>
                  <a:pt x="7410754" y="421796"/>
                </a:cubicBezTo>
                <a:cubicBezTo>
                  <a:pt x="7421580" y="551656"/>
                  <a:pt x="7422900" y="682144"/>
                  <a:pt x="7414688" y="812192"/>
                </a:cubicBezTo>
                <a:cubicBezTo>
                  <a:pt x="7406693" y="912591"/>
                  <a:pt x="7397682" y="1012988"/>
                  <a:pt x="7395017" y="1113642"/>
                </a:cubicBezTo>
                <a:cubicBezTo>
                  <a:pt x="7388670" y="1342689"/>
                  <a:pt x="7407708" y="1569316"/>
                  <a:pt x="7422810" y="1796708"/>
                </a:cubicBezTo>
                <a:cubicBezTo>
                  <a:pt x="7434487" y="1973710"/>
                  <a:pt x="7439944" y="2150457"/>
                  <a:pt x="7421161" y="2327333"/>
                </a:cubicBezTo>
                <a:cubicBezTo>
                  <a:pt x="7405170" y="2479266"/>
                  <a:pt x="7396793" y="2631453"/>
                  <a:pt x="7412023" y="2784280"/>
                </a:cubicBezTo>
                <a:cubicBezTo>
                  <a:pt x="7418749" y="2851085"/>
                  <a:pt x="7425984" y="2918653"/>
                  <a:pt x="7417480" y="2985458"/>
                </a:cubicBezTo>
                <a:cubicBezTo>
                  <a:pt x="7394508" y="3167039"/>
                  <a:pt x="7398063" y="3349132"/>
                  <a:pt x="7403774" y="3531096"/>
                </a:cubicBezTo>
                <a:cubicBezTo>
                  <a:pt x="7412277" y="3799715"/>
                  <a:pt x="7426364" y="4067954"/>
                  <a:pt x="7414307" y="4336830"/>
                </a:cubicBezTo>
                <a:cubicBezTo>
                  <a:pt x="7404027" y="4566639"/>
                  <a:pt x="7420653" y="4796831"/>
                  <a:pt x="7413419" y="5026893"/>
                </a:cubicBezTo>
                <a:cubicBezTo>
                  <a:pt x="7410982" y="5102162"/>
                  <a:pt x="7412429" y="5177504"/>
                  <a:pt x="7417734" y="5252632"/>
                </a:cubicBezTo>
                <a:cubicBezTo>
                  <a:pt x="7424271" y="5323700"/>
                  <a:pt x="7424271" y="5395213"/>
                  <a:pt x="7417734" y="5466282"/>
                </a:cubicBezTo>
                <a:cubicBezTo>
                  <a:pt x="7393239" y="5683875"/>
                  <a:pt x="7383214" y="5902486"/>
                  <a:pt x="7379659" y="6121225"/>
                </a:cubicBezTo>
                <a:cubicBezTo>
                  <a:pt x="7376423" y="6317442"/>
                  <a:pt x="7378041" y="6513586"/>
                  <a:pt x="7395115" y="6708907"/>
                </a:cubicBezTo>
                <a:lnTo>
                  <a:pt x="7412408" y="6858000"/>
                </a:lnTo>
                <a:lnTo>
                  <a:pt x="2829254" y="6858000"/>
                </a:lnTo>
                <a:lnTo>
                  <a:pt x="2762696" y="6858000"/>
                </a:lnTo>
                <a:lnTo>
                  <a:pt x="2171700" y="6858000"/>
                </a:lnTo>
                <a:lnTo>
                  <a:pt x="1592736" y="6858000"/>
                </a:lnTo>
                <a:lnTo>
                  <a:pt x="0" y="6858000"/>
                </a:lnTo>
                <a:close/>
              </a:path>
            </a:pathLst>
          </a:custGeom>
          <a:solidFill>
            <a:srgbClr val="ADA07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extBox 1">
            <a:extLst>
              <a:ext uri="{FF2B5EF4-FFF2-40B4-BE49-F238E27FC236}">
                <a16:creationId xmlns:a16="http://schemas.microsoft.com/office/drawing/2014/main" id="{5D9B6E28-C082-4AFF-9C25-C928C5EEE252}"/>
              </a:ext>
            </a:extLst>
          </p:cNvPr>
          <p:cNvSpPr txBox="1"/>
          <p:nvPr/>
        </p:nvSpPr>
        <p:spPr>
          <a:xfrm>
            <a:off x="557784" y="484632"/>
            <a:ext cx="6362129" cy="3566160"/>
          </a:xfrm>
          <a:prstGeom prst="rect">
            <a:avLst/>
          </a:prstGeom>
        </p:spPr>
        <p:txBody>
          <a:bodyPr vert="horz" lIns="91440" tIns="45720" rIns="91440" bIns="45720" rtlCol="0" anchor="b">
            <a:normAutofit/>
          </a:bodyPr>
          <a:lstStyle/>
          <a:p>
            <a:pPr>
              <a:spcBef>
                <a:spcPct val="0"/>
              </a:spcBef>
              <a:spcAft>
                <a:spcPts val="600"/>
              </a:spcAft>
            </a:pPr>
            <a:r>
              <a:rPr lang="en-US" sz="9600">
                <a:solidFill>
                  <a:schemeClr val="bg1"/>
                </a:solidFill>
                <a:latin typeface="+mj-lt"/>
                <a:ea typeface="+mj-ea"/>
                <a:cs typeface="+mj-cs"/>
              </a:rPr>
              <a:t>wallpaper</a:t>
            </a:r>
          </a:p>
        </p:txBody>
      </p:sp>
      <p:pic>
        <p:nvPicPr>
          <p:cNvPr id="4" name="Picture 3">
            <a:extLst>
              <a:ext uri="{FF2B5EF4-FFF2-40B4-BE49-F238E27FC236}">
                <a16:creationId xmlns:a16="http://schemas.microsoft.com/office/drawing/2014/main" id="{2BC7B9F0-11AD-4A86-BDE8-0E5C722AABE6}"/>
              </a:ext>
            </a:extLst>
          </p:cNvPr>
          <p:cNvPicPr>
            <a:picLocks noChangeAspect="1"/>
          </p:cNvPicPr>
          <p:nvPr/>
        </p:nvPicPr>
        <p:blipFill>
          <a:blip r:embed="rId2"/>
          <a:stretch>
            <a:fillRect/>
          </a:stretch>
        </p:blipFill>
        <p:spPr>
          <a:xfrm>
            <a:off x="7907654" y="316481"/>
            <a:ext cx="3931920" cy="2942342"/>
          </a:xfrm>
          <a:prstGeom prst="rect">
            <a:avLst/>
          </a:prstGeom>
        </p:spPr>
      </p:pic>
      <p:sp>
        <p:nvSpPr>
          <p:cNvPr id="15" name="Rectangle 6">
            <a:extLst>
              <a:ext uri="{FF2B5EF4-FFF2-40B4-BE49-F238E27FC236}">
                <a16:creationId xmlns:a16="http://schemas.microsoft.com/office/drawing/2014/main" id="{35BC54F7-1315-4D6C-9420-A5BF0CDDBC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435" y="4252192"/>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bg1"/>
          </a:solidFill>
          <a:ln w="38100" cap="rnd">
            <a:solidFill>
              <a:schemeClr val="bg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FDFBEB12-13BB-4AE7-89FD-4B2245D03363}"/>
              </a:ext>
            </a:extLst>
          </p:cNvPr>
          <p:cNvPicPr>
            <a:picLocks noChangeAspect="1"/>
          </p:cNvPicPr>
          <p:nvPr/>
        </p:nvPicPr>
        <p:blipFill>
          <a:blip r:embed="rId3"/>
          <a:stretch>
            <a:fillRect/>
          </a:stretch>
        </p:blipFill>
        <p:spPr>
          <a:xfrm>
            <a:off x="7907654" y="3604097"/>
            <a:ext cx="3931920" cy="2932502"/>
          </a:xfrm>
          <a:prstGeom prst="rect">
            <a:avLst/>
          </a:prstGeom>
        </p:spPr>
      </p:pic>
    </p:spTree>
    <p:extLst>
      <p:ext uri="{BB962C8B-B14F-4D97-AF65-F5344CB8AC3E}">
        <p14:creationId xmlns:p14="http://schemas.microsoft.com/office/powerpoint/2010/main" val="61222608"/>
      </p:ext>
    </p:extLst>
  </p:cSld>
  <p:clrMapOvr>
    <a:masterClrMapping/>
  </p:clrMapOvr>
  <p:transition spd="slow">
    <p:randomBar dir="ver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B768BC45-6978-4563-AFFC-4378E82C53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lored rectangle">
            <a:extLst>
              <a:ext uri="{FF2B5EF4-FFF2-40B4-BE49-F238E27FC236}">
                <a16:creationId xmlns:a16="http://schemas.microsoft.com/office/drawing/2014/main" id="{A80A8067-64B4-47DF-9C4D-88D9ADEC2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ADA0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2649AC5-092D-4C16-B7AE-05D669DCD95A}"/>
              </a:ext>
            </a:extLst>
          </p:cNvPr>
          <p:cNvSpPr>
            <a:spLocks noGrp="1"/>
          </p:cNvSpPr>
          <p:nvPr>
            <p:ph type="ctrTitle"/>
          </p:nvPr>
        </p:nvSpPr>
        <p:spPr>
          <a:xfrm>
            <a:off x="838200" y="451381"/>
            <a:ext cx="10512552" cy="4066540"/>
          </a:xfrm>
        </p:spPr>
        <p:txBody>
          <a:bodyPr anchor="b">
            <a:normAutofit/>
          </a:bodyPr>
          <a:lstStyle/>
          <a:p>
            <a:r>
              <a:rPr lang="en-GB">
                <a:solidFill>
                  <a:schemeClr val="bg1"/>
                </a:solidFill>
              </a:rPr>
              <a:t>And all the items were all hand crafted !!!</a:t>
            </a:r>
          </a:p>
        </p:txBody>
      </p:sp>
      <p:sp>
        <p:nvSpPr>
          <p:cNvPr id="11" name="Rectangle 6">
            <a:extLst>
              <a:ext uri="{FF2B5EF4-FFF2-40B4-BE49-F238E27FC236}">
                <a16:creationId xmlns:a16="http://schemas.microsoft.com/office/drawing/2014/main" id="{DA542B6D-E775-4832-91DC-2D20F85781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bg1"/>
          </a:solidFill>
          <a:ln w="38100" cap="rnd">
            <a:solidFill>
              <a:schemeClr val="bg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64016101"/>
      </p:ext>
    </p:extLst>
  </p:cSld>
  <p:clrMapOvr>
    <a:masterClrMapping/>
  </p:clrMapOvr>
  <p:transition spd="slow">
    <p:randomBar dir="ver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6">
            <a:extLst>
              <a:ext uri="{FF2B5EF4-FFF2-40B4-BE49-F238E27FC236}">
                <a16:creationId xmlns:a16="http://schemas.microsoft.com/office/drawing/2014/main" id="{DA381740-063A-41A4-836D-85D14980EE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11" name="Rectangle 10">
            <a:extLst>
              <a:ext uri="{FF2B5EF4-FFF2-40B4-BE49-F238E27FC236}">
                <a16:creationId xmlns:a16="http://schemas.microsoft.com/office/drawing/2014/main" id="{D2306AB6-9D65-4F8E-9FD7-C3F3A3DE39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556447E9-2866-4F20-932F-1B58D9F98835}"/>
              </a:ext>
            </a:extLst>
          </p:cNvPr>
          <p:cNvPicPr>
            <a:picLocks noChangeAspect="1"/>
          </p:cNvPicPr>
          <p:nvPr/>
        </p:nvPicPr>
        <p:blipFill rotWithShape="1">
          <a:blip r:embed="rId2"/>
          <a:srcRect t="17369" r="-3" b="12473"/>
          <a:stretch/>
        </p:blipFill>
        <p:spPr>
          <a:xfrm>
            <a:off x="20" y="10"/>
            <a:ext cx="12191980" cy="6857990"/>
          </a:xfrm>
          <a:prstGeom prst="rect">
            <a:avLst/>
          </a:prstGeom>
        </p:spPr>
      </p:pic>
      <p:sp>
        <p:nvSpPr>
          <p:cNvPr id="13" name="Freeform: Shape 12">
            <a:extLst>
              <a:ext uri="{FF2B5EF4-FFF2-40B4-BE49-F238E27FC236}">
                <a16:creationId xmlns:a16="http://schemas.microsoft.com/office/drawing/2014/main" id="{284C940E-7A1D-418E-A9E8-C9852CA8EE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81255" y="2996261"/>
            <a:ext cx="6310745" cy="3861739"/>
          </a:xfrm>
          <a:custGeom>
            <a:avLst/>
            <a:gdLst>
              <a:gd name="connsiteX0" fmla="*/ 5172027 w 6310745"/>
              <a:gd name="connsiteY0" fmla="*/ 351902 h 3861739"/>
              <a:gd name="connsiteX1" fmla="*/ 5173047 w 6310745"/>
              <a:gd name="connsiteY1" fmla="*/ 352987 h 3861739"/>
              <a:gd name="connsiteX2" fmla="*/ 5177471 w 6310745"/>
              <a:gd name="connsiteY2" fmla="*/ 352581 h 3861739"/>
              <a:gd name="connsiteX3" fmla="*/ 2969865 w 6310745"/>
              <a:gd name="connsiteY3" fmla="*/ 91462 h 3861739"/>
              <a:gd name="connsiteX4" fmla="*/ 2918830 w 6310745"/>
              <a:gd name="connsiteY4" fmla="*/ 95401 h 3861739"/>
              <a:gd name="connsiteX5" fmla="*/ 1957331 w 6310745"/>
              <a:gd name="connsiteY5" fmla="*/ 323658 h 3861739"/>
              <a:gd name="connsiteX6" fmla="*/ 413011 w 6310745"/>
              <a:gd name="connsiteY6" fmla="*/ 1429370 h 3861739"/>
              <a:gd name="connsiteX7" fmla="*/ 88087 w 6310745"/>
              <a:gd name="connsiteY7" fmla="*/ 2204577 h 3861739"/>
              <a:gd name="connsiteX8" fmla="*/ 109862 w 6310745"/>
              <a:gd name="connsiteY8" fmla="*/ 2159496 h 3861739"/>
              <a:gd name="connsiteX9" fmla="*/ 566286 w 6310745"/>
              <a:gd name="connsiteY9" fmla="*/ 1369352 h 3861739"/>
              <a:gd name="connsiteX10" fmla="*/ 1648059 w 6310745"/>
              <a:gd name="connsiteY10" fmla="*/ 484837 h 3861739"/>
              <a:gd name="connsiteX11" fmla="*/ 2969865 w 6310745"/>
              <a:gd name="connsiteY11" fmla="*/ 91462 h 3861739"/>
              <a:gd name="connsiteX12" fmla="*/ 3495357 w 6310745"/>
              <a:gd name="connsiteY12" fmla="*/ 893 h 3861739"/>
              <a:gd name="connsiteX13" fmla="*/ 3941913 w 6310745"/>
              <a:gd name="connsiteY13" fmla="*/ 37963 h 3861739"/>
              <a:gd name="connsiteX14" fmla="*/ 5299614 w 6310745"/>
              <a:gd name="connsiteY14" fmla="*/ 324201 h 3861739"/>
              <a:gd name="connsiteX15" fmla="*/ 6213700 w 6310745"/>
              <a:gd name="connsiteY15" fmla="*/ 666307 h 3861739"/>
              <a:gd name="connsiteX16" fmla="*/ 6310745 w 6310745"/>
              <a:gd name="connsiteY16" fmla="*/ 718092 h 3861739"/>
              <a:gd name="connsiteX17" fmla="*/ 6310745 w 6310745"/>
              <a:gd name="connsiteY17" fmla="*/ 786964 h 3861739"/>
              <a:gd name="connsiteX18" fmla="*/ 6223734 w 6310745"/>
              <a:gd name="connsiteY18" fmla="*/ 739515 h 3861739"/>
              <a:gd name="connsiteX19" fmla="*/ 5436559 w 6310745"/>
              <a:gd name="connsiteY19" fmla="*/ 427942 h 3861739"/>
              <a:gd name="connsiteX20" fmla="*/ 5314925 w 6310745"/>
              <a:gd name="connsiteY20" fmla="*/ 390465 h 3861739"/>
              <a:gd name="connsiteX21" fmla="*/ 5198564 w 6310745"/>
              <a:gd name="connsiteY21" fmla="*/ 357468 h 3861739"/>
              <a:gd name="connsiteX22" fmla="*/ 5826636 w 6310745"/>
              <a:gd name="connsiteY22" fmla="*/ 619266 h 3861739"/>
              <a:gd name="connsiteX23" fmla="*/ 6125359 w 6310745"/>
              <a:gd name="connsiteY23" fmla="*/ 778370 h 3861739"/>
              <a:gd name="connsiteX24" fmla="*/ 6310745 w 6310745"/>
              <a:gd name="connsiteY24" fmla="*/ 896973 h 3861739"/>
              <a:gd name="connsiteX25" fmla="*/ 6310745 w 6310745"/>
              <a:gd name="connsiteY25" fmla="*/ 3861739 h 3861739"/>
              <a:gd name="connsiteX26" fmla="*/ 974639 w 6310745"/>
              <a:gd name="connsiteY26" fmla="*/ 3861739 h 3861739"/>
              <a:gd name="connsiteX27" fmla="*/ 719986 w 6310745"/>
              <a:gd name="connsiteY27" fmla="*/ 3659957 h 3861739"/>
              <a:gd name="connsiteX28" fmla="*/ 299202 w 6310745"/>
              <a:gd name="connsiteY28" fmla="*/ 3177626 h 3861739"/>
              <a:gd name="connsiteX29" fmla="*/ 52873 w 6310745"/>
              <a:gd name="connsiteY29" fmla="*/ 2564820 h 3861739"/>
              <a:gd name="connsiteX30" fmla="*/ 21743 w 6310745"/>
              <a:gd name="connsiteY30" fmla="*/ 2457276 h 3861739"/>
              <a:gd name="connsiteX31" fmla="*/ 15788 w 6310745"/>
              <a:gd name="connsiteY31" fmla="*/ 2193035 h 3861739"/>
              <a:gd name="connsiteX32" fmla="*/ 1087523 w 6310745"/>
              <a:gd name="connsiteY32" fmla="*/ 695306 h 3861739"/>
              <a:gd name="connsiteX33" fmla="*/ 2765215 w 6310745"/>
              <a:gd name="connsiteY33" fmla="*/ 56158 h 3861739"/>
              <a:gd name="connsiteX34" fmla="*/ 3120078 w 6310745"/>
              <a:gd name="connsiteY34" fmla="*/ 15422 h 3861739"/>
              <a:gd name="connsiteX35" fmla="*/ 3495357 w 6310745"/>
              <a:gd name="connsiteY35" fmla="*/ 893 h 386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6310745" h="3861739">
                <a:moveTo>
                  <a:pt x="5172027" y="351902"/>
                </a:moveTo>
                <a:cubicBezTo>
                  <a:pt x="5172027" y="351902"/>
                  <a:pt x="5172027" y="352852"/>
                  <a:pt x="5173047" y="352987"/>
                </a:cubicBezTo>
                <a:lnTo>
                  <a:pt x="5177471" y="352581"/>
                </a:lnTo>
                <a:close/>
                <a:moveTo>
                  <a:pt x="2969865" y="91462"/>
                </a:moveTo>
                <a:cubicBezTo>
                  <a:pt x="2952701" y="89711"/>
                  <a:pt x="2935264" y="91055"/>
                  <a:pt x="2918830" y="95401"/>
                </a:cubicBezTo>
                <a:cubicBezTo>
                  <a:pt x="2586081" y="133611"/>
                  <a:pt x="2262146" y="210506"/>
                  <a:pt x="1957331" y="323658"/>
                </a:cubicBezTo>
                <a:cubicBezTo>
                  <a:pt x="1300170" y="565494"/>
                  <a:pt x="773488" y="924243"/>
                  <a:pt x="413011" y="1429370"/>
                </a:cubicBezTo>
                <a:cubicBezTo>
                  <a:pt x="241125" y="1667934"/>
                  <a:pt x="130650" y="1931482"/>
                  <a:pt x="88087" y="2204577"/>
                </a:cubicBezTo>
                <a:cubicBezTo>
                  <a:pt x="96253" y="2189777"/>
                  <a:pt x="103398" y="2174704"/>
                  <a:pt x="109862" y="2159496"/>
                </a:cubicBezTo>
                <a:cubicBezTo>
                  <a:pt x="227584" y="1883441"/>
                  <a:pt x="374053" y="1617978"/>
                  <a:pt x="566286" y="1369352"/>
                </a:cubicBezTo>
                <a:cubicBezTo>
                  <a:pt x="843916" y="1009789"/>
                  <a:pt x="1197929" y="710108"/>
                  <a:pt x="1648059" y="484837"/>
                </a:cubicBezTo>
                <a:cubicBezTo>
                  <a:pt x="2053957" y="281700"/>
                  <a:pt x="2497621" y="159899"/>
                  <a:pt x="2969865" y="91462"/>
                </a:cubicBezTo>
                <a:close/>
                <a:moveTo>
                  <a:pt x="3495357" y="893"/>
                </a:moveTo>
                <a:cubicBezTo>
                  <a:pt x="3633661" y="-4539"/>
                  <a:pt x="3787957" y="15693"/>
                  <a:pt x="3941913" y="37963"/>
                </a:cubicBezTo>
                <a:cubicBezTo>
                  <a:pt x="4403949" y="104770"/>
                  <a:pt x="4858161" y="195339"/>
                  <a:pt x="5299614" y="324201"/>
                </a:cubicBezTo>
                <a:cubicBezTo>
                  <a:pt x="5617945" y="417079"/>
                  <a:pt x="5925559" y="526685"/>
                  <a:pt x="6213700" y="666307"/>
                </a:cubicBezTo>
                <a:lnTo>
                  <a:pt x="6310745" y="718092"/>
                </a:lnTo>
                <a:lnTo>
                  <a:pt x="6310745" y="786964"/>
                </a:lnTo>
                <a:lnTo>
                  <a:pt x="6223734" y="739515"/>
                </a:lnTo>
                <a:cubicBezTo>
                  <a:pt x="5975170" y="615379"/>
                  <a:pt x="5710361" y="515015"/>
                  <a:pt x="5436559" y="427942"/>
                </a:cubicBezTo>
                <a:cubicBezTo>
                  <a:pt x="5396292" y="415002"/>
                  <a:pt x="5355753" y="402509"/>
                  <a:pt x="5314925" y="390465"/>
                </a:cubicBezTo>
                <a:cubicBezTo>
                  <a:pt x="5276307" y="379059"/>
                  <a:pt x="5237351" y="368468"/>
                  <a:pt x="5198564" y="357468"/>
                </a:cubicBezTo>
                <a:cubicBezTo>
                  <a:pt x="5414393" y="434473"/>
                  <a:pt x="5624129" y="521907"/>
                  <a:pt x="5826636" y="619266"/>
                </a:cubicBezTo>
                <a:cubicBezTo>
                  <a:pt x="5929344" y="669507"/>
                  <a:pt x="6029097" y="722388"/>
                  <a:pt x="6125359" y="778370"/>
                </a:cubicBezTo>
                <a:lnTo>
                  <a:pt x="6310745" y="896973"/>
                </a:lnTo>
                <a:lnTo>
                  <a:pt x="6310745" y="3861739"/>
                </a:lnTo>
                <a:lnTo>
                  <a:pt x="974639" y="3861739"/>
                </a:lnTo>
                <a:lnTo>
                  <a:pt x="719986" y="3659957"/>
                </a:lnTo>
                <a:cubicBezTo>
                  <a:pt x="556844" y="3515259"/>
                  <a:pt x="415052" y="3355506"/>
                  <a:pt x="299202" y="3177626"/>
                </a:cubicBezTo>
                <a:cubicBezTo>
                  <a:pt x="173197" y="2986301"/>
                  <a:pt x="89840" y="2778941"/>
                  <a:pt x="52873" y="2564820"/>
                </a:cubicBezTo>
                <a:cubicBezTo>
                  <a:pt x="46170" y="2528361"/>
                  <a:pt x="35760" y="2492390"/>
                  <a:pt x="21743" y="2457276"/>
                </a:cubicBezTo>
                <a:cubicBezTo>
                  <a:pt x="-12282" y="2369287"/>
                  <a:pt x="-34" y="2280753"/>
                  <a:pt x="15788" y="2193035"/>
                </a:cubicBezTo>
                <a:cubicBezTo>
                  <a:pt x="125343" y="1581179"/>
                  <a:pt x="505554" y="1091397"/>
                  <a:pt x="1087523" y="695306"/>
                </a:cubicBezTo>
                <a:cubicBezTo>
                  <a:pt x="1574397" y="363308"/>
                  <a:pt x="2138335" y="155961"/>
                  <a:pt x="2765215" y="56158"/>
                </a:cubicBezTo>
                <a:cubicBezTo>
                  <a:pt x="2882595" y="37419"/>
                  <a:pt x="3000997" y="24655"/>
                  <a:pt x="3120078" y="15422"/>
                </a:cubicBezTo>
                <a:cubicBezTo>
                  <a:pt x="3239161" y="6188"/>
                  <a:pt x="3356711" y="2250"/>
                  <a:pt x="3495357" y="893"/>
                </a:cubicBezTo>
                <a:close/>
              </a:path>
            </a:pathLst>
          </a:custGeom>
          <a:solidFill>
            <a:srgbClr val="ADA07A">
              <a:alpha val="91000"/>
            </a:srgbClr>
          </a:solidFill>
          <a:ln w="12700"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A5759A84-FCE7-47AE-827C-86216BFF84C3}"/>
              </a:ext>
            </a:extLst>
          </p:cNvPr>
          <p:cNvSpPr>
            <a:spLocks noGrp="1"/>
          </p:cNvSpPr>
          <p:nvPr>
            <p:ph type="title"/>
          </p:nvPr>
        </p:nvSpPr>
        <p:spPr>
          <a:xfrm>
            <a:off x="7004878" y="3732208"/>
            <a:ext cx="4574851" cy="1390218"/>
          </a:xfrm>
        </p:spPr>
        <p:txBody>
          <a:bodyPr vert="horz" lIns="91440" tIns="45720" rIns="91440" bIns="45720" rtlCol="0" anchor="b">
            <a:normAutofit/>
          </a:bodyPr>
          <a:lstStyle/>
          <a:p>
            <a:pPr algn="ctr">
              <a:lnSpc>
                <a:spcPct val="90000"/>
              </a:lnSpc>
            </a:pPr>
            <a:r>
              <a:rPr lang="en-US" sz="4000">
                <a:solidFill>
                  <a:schemeClr val="bg1"/>
                </a:solidFill>
              </a:rPr>
              <a:t>Rooms in the Victorian times without patterned wallpaper:</a:t>
            </a:r>
          </a:p>
        </p:txBody>
      </p:sp>
      <p:sp>
        <p:nvSpPr>
          <p:cNvPr id="15" name="Rectangle 6">
            <a:extLst>
              <a:ext uri="{FF2B5EF4-FFF2-40B4-BE49-F238E27FC236}">
                <a16:creationId xmlns:a16="http://schemas.microsoft.com/office/drawing/2014/main" id="{72E0F698-EDF5-464C-B466-8D34B8AF17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89179" y="5344820"/>
            <a:ext cx="3994793" cy="27432"/>
          </a:xfrm>
          <a:custGeom>
            <a:avLst/>
            <a:gdLst>
              <a:gd name="connsiteX0" fmla="*/ 0 w 3994793"/>
              <a:gd name="connsiteY0" fmla="*/ 0 h 27432"/>
              <a:gd name="connsiteX1" fmla="*/ 745695 w 3994793"/>
              <a:gd name="connsiteY1" fmla="*/ 0 h 27432"/>
              <a:gd name="connsiteX2" fmla="*/ 1451441 w 3994793"/>
              <a:gd name="connsiteY2" fmla="*/ 0 h 27432"/>
              <a:gd name="connsiteX3" fmla="*/ 2157188 w 3994793"/>
              <a:gd name="connsiteY3" fmla="*/ 0 h 27432"/>
              <a:gd name="connsiteX4" fmla="*/ 2703143 w 3994793"/>
              <a:gd name="connsiteY4" fmla="*/ 0 h 27432"/>
              <a:gd name="connsiteX5" fmla="*/ 3289046 w 3994793"/>
              <a:gd name="connsiteY5" fmla="*/ 0 h 27432"/>
              <a:gd name="connsiteX6" fmla="*/ 3994793 w 3994793"/>
              <a:gd name="connsiteY6" fmla="*/ 0 h 27432"/>
              <a:gd name="connsiteX7" fmla="*/ 3994793 w 3994793"/>
              <a:gd name="connsiteY7" fmla="*/ 27432 h 27432"/>
              <a:gd name="connsiteX8" fmla="*/ 3328994 w 3994793"/>
              <a:gd name="connsiteY8" fmla="*/ 27432 h 27432"/>
              <a:gd name="connsiteX9" fmla="*/ 2783039 w 3994793"/>
              <a:gd name="connsiteY9" fmla="*/ 27432 h 27432"/>
              <a:gd name="connsiteX10" fmla="*/ 2237084 w 3994793"/>
              <a:gd name="connsiteY10" fmla="*/ 27432 h 27432"/>
              <a:gd name="connsiteX11" fmla="*/ 1531337 w 3994793"/>
              <a:gd name="connsiteY11" fmla="*/ 27432 h 27432"/>
              <a:gd name="connsiteX12" fmla="*/ 945434 w 3994793"/>
              <a:gd name="connsiteY12" fmla="*/ 27432 h 27432"/>
              <a:gd name="connsiteX13" fmla="*/ 0 w 3994793"/>
              <a:gd name="connsiteY13" fmla="*/ 27432 h 27432"/>
              <a:gd name="connsiteX14" fmla="*/ 0 w 3994793"/>
              <a:gd name="connsiteY14"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4793" h="27432" fill="none" extrusionOk="0">
                <a:moveTo>
                  <a:pt x="0" y="0"/>
                </a:moveTo>
                <a:cubicBezTo>
                  <a:pt x="285474" y="-22732"/>
                  <a:pt x="421546" y="-1893"/>
                  <a:pt x="745695" y="0"/>
                </a:cubicBezTo>
                <a:cubicBezTo>
                  <a:pt x="1069844" y="1893"/>
                  <a:pt x="1267051" y="4066"/>
                  <a:pt x="1451441" y="0"/>
                </a:cubicBezTo>
                <a:cubicBezTo>
                  <a:pt x="1635831" y="-4066"/>
                  <a:pt x="1865269" y="3287"/>
                  <a:pt x="2157188" y="0"/>
                </a:cubicBezTo>
                <a:cubicBezTo>
                  <a:pt x="2449107" y="-3287"/>
                  <a:pt x="2473776" y="-12720"/>
                  <a:pt x="2703143" y="0"/>
                </a:cubicBezTo>
                <a:cubicBezTo>
                  <a:pt x="2932510" y="12720"/>
                  <a:pt x="3023998" y="17286"/>
                  <a:pt x="3289046" y="0"/>
                </a:cubicBezTo>
                <a:cubicBezTo>
                  <a:pt x="3554094" y="-17286"/>
                  <a:pt x="3836668" y="10296"/>
                  <a:pt x="3994793" y="0"/>
                </a:cubicBezTo>
                <a:cubicBezTo>
                  <a:pt x="3993836" y="8431"/>
                  <a:pt x="3994444" y="14612"/>
                  <a:pt x="3994793" y="27432"/>
                </a:cubicBezTo>
                <a:cubicBezTo>
                  <a:pt x="3751330" y="45147"/>
                  <a:pt x="3618521" y="7232"/>
                  <a:pt x="3328994" y="27432"/>
                </a:cubicBezTo>
                <a:cubicBezTo>
                  <a:pt x="3039467" y="47632"/>
                  <a:pt x="2908653" y="25202"/>
                  <a:pt x="2783039" y="27432"/>
                </a:cubicBezTo>
                <a:cubicBezTo>
                  <a:pt x="2657426" y="29662"/>
                  <a:pt x="2373985" y="40038"/>
                  <a:pt x="2237084" y="27432"/>
                </a:cubicBezTo>
                <a:cubicBezTo>
                  <a:pt x="2100183" y="14826"/>
                  <a:pt x="1862145" y="31781"/>
                  <a:pt x="1531337" y="27432"/>
                </a:cubicBezTo>
                <a:cubicBezTo>
                  <a:pt x="1200529" y="23083"/>
                  <a:pt x="1153029" y="12124"/>
                  <a:pt x="945434" y="27432"/>
                </a:cubicBezTo>
                <a:cubicBezTo>
                  <a:pt x="737839" y="42740"/>
                  <a:pt x="371500" y="-18970"/>
                  <a:pt x="0" y="27432"/>
                </a:cubicBezTo>
                <a:cubicBezTo>
                  <a:pt x="226" y="18208"/>
                  <a:pt x="-648" y="12891"/>
                  <a:pt x="0" y="0"/>
                </a:cubicBezTo>
                <a:close/>
              </a:path>
              <a:path w="3994793" h="27432" stroke="0" extrusionOk="0">
                <a:moveTo>
                  <a:pt x="0" y="0"/>
                </a:moveTo>
                <a:cubicBezTo>
                  <a:pt x="233202" y="14567"/>
                  <a:pt x="387388" y="28518"/>
                  <a:pt x="625851" y="0"/>
                </a:cubicBezTo>
                <a:cubicBezTo>
                  <a:pt x="864314" y="-28518"/>
                  <a:pt x="1027047" y="-26118"/>
                  <a:pt x="1171806" y="0"/>
                </a:cubicBezTo>
                <a:cubicBezTo>
                  <a:pt x="1316566" y="26118"/>
                  <a:pt x="1639655" y="-2490"/>
                  <a:pt x="1917501" y="0"/>
                </a:cubicBezTo>
                <a:cubicBezTo>
                  <a:pt x="2195348" y="2490"/>
                  <a:pt x="2328758" y="19053"/>
                  <a:pt x="2543352" y="0"/>
                </a:cubicBezTo>
                <a:cubicBezTo>
                  <a:pt x="2757946" y="-19053"/>
                  <a:pt x="3028913" y="23876"/>
                  <a:pt x="3169202" y="0"/>
                </a:cubicBezTo>
                <a:cubicBezTo>
                  <a:pt x="3309491" y="-23876"/>
                  <a:pt x="3706249" y="-31775"/>
                  <a:pt x="3994793" y="0"/>
                </a:cubicBezTo>
                <a:cubicBezTo>
                  <a:pt x="3993438" y="9524"/>
                  <a:pt x="3993591" y="13975"/>
                  <a:pt x="3994793" y="27432"/>
                </a:cubicBezTo>
                <a:cubicBezTo>
                  <a:pt x="3717302" y="841"/>
                  <a:pt x="3475105" y="20835"/>
                  <a:pt x="3328994" y="27432"/>
                </a:cubicBezTo>
                <a:cubicBezTo>
                  <a:pt x="3182883" y="34029"/>
                  <a:pt x="3048913" y="25304"/>
                  <a:pt x="2783039" y="27432"/>
                </a:cubicBezTo>
                <a:cubicBezTo>
                  <a:pt x="2517165" y="29560"/>
                  <a:pt x="2371663" y="19960"/>
                  <a:pt x="2117240" y="27432"/>
                </a:cubicBezTo>
                <a:cubicBezTo>
                  <a:pt x="1862817" y="34904"/>
                  <a:pt x="1771642" y="53179"/>
                  <a:pt x="1451441" y="27432"/>
                </a:cubicBezTo>
                <a:cubicBezTo>
                  <a:pt x="1131240" y="1685"/>
                  <a:pt x="1013354" y="33667"/>
                  <a:pt x="825591" y="27432"/>
                </a:cubicBezTo>
                <a:cubicBezTo>
                  <a:pt x="637828" y="21198"/>
                  <a:pt x="270465" y="28145"/>
                  <a:pt x="0" y="27432"/>
                </a:cubicBezTo>
                <a:cubicBezTo>
                  <a:pt x="-800" y="16780"/>
                  <a:pt x="-583" y="12910"/>
                  <a:pt x="0" y="0"/>
                </a:cubicBezTo>
                <a:close/>
              </a:path>
            </a:pathLst>
          </a:custGeom>
          <a:solidFill>
            <a:schemeClr val="bg1"/>
          </a:solidFill>
          <a:ln w="38100" cap="rnd">
            <a:solidFill>
              <a:schemeClr val="bg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11565055"/>
      </p:ext>
    </p:extLst>
  </p:cSld>
  <p:clrMapOvr>
    <a:masterClrMapping/>
  </p:clrMapOvr>
  <p:transition spd="slow">
    <p:randomBar dir="ver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a16="http://schemas.microsoft.com/office/drawing/2014/main" id="{DA381740-063A-41A4-836D-85D14980EE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10" name="Rectangle 9">
            <a:extLst>
              <a:ext uri="{FF2B5EF4-FFF2-40B4-BE49-F238E27FC236}">
                <a16:creationId xmlns:a16="http://schemas.microsoft.com/office/drawing/2014/main" id="{D2306AB6-9D65-4F8E-9FD7-C3F3A3DE39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6E027935-0E32-4698-BE2B-E4A8D2D8188D}"/>
              </a:ext>
            </a:extLst>
          </p:cNvPr>
          <p:cNvPicPr>
            <a:picLocks noChangeAspect="1"/>
          </p:cNvPicPr>
          <p:nvPr/>
        </p:nvPicPr>
        <p:blipFill rotWithShape="1">
          <a:blip r:embed="rId2"/>
          <a:srcRect t="18225" r="-3" b="6284"/>
          <a:stretch/>
        </p:blipFill>
        <p:spPr>
          <a:xfrm>
            <a:off x="20" y="10"/>
            <a:ext cx="12191980" cy="6857990"/>
          </a:xfrm>
          <a:prstGeom prst="rect">
            <a:avLst/>
          </a:prstGeom>
        </p:spPr>
      </p:pic>
      <p:sp>
        <p:nvSpPr>
          <p:cNvPr id="12" name="Freeform: Shape 11">
            <a:extLst>
              <a:ext uri="{FF2B5EF4-FFF2-40B4-BE49-F238E27FC236}">
                <a16:creationId xmlns:a16="http://schemas.microsoft.com/office/drawing/2014/main" id="{284C940E-7A1D-418E-A9E8-C9852CA8EE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81255" y="2996261"/>
            <a:ext cx="6310745" cy="3861739"/>
          </a:xfrm>
          <a:custGeom>
            <a:avLst/>
            <a:gdLst>
              <a:gd name="connsiteX0" fmla="*/ 5172027 w 6310745"/>
              <a:gd name="connsiteY0" fmla="*/ 351902 h 3861739"/>
              <a:gd name="connsiteX1" fmla="*/ 5173047 w 6310745"/>
              <a:gd name="connsiteY1" fmla="*/ 352987 h 3861739"/>
              <a:gd name="connsiteX2" fmla="*/ 5177471 w 6310745"/>
              <a:gd name="connsiteY2" fmla="*/ 352581 h 3861739"/>
              <a:gd name="connsiteX3" fmla="*/ 2969865 w 6310745"/>
              <a:gd name="connsiteY3" fmla="*/ 91462 h 3861739"/>
              <a:gd name="connsiteX4" fmla="*/ 2918830 w 6310745"/>
              <a:gd name="connsiteY4" fmla="*/ 95401 h 3861739"/>
              <a:gd name="connsiteX5" fmla="*/ 1957331 w 6310745"/>
              <a:gd name="connsiteY5" fmla="*/ 323658 h 3861739"/>
              <a:gd name="connsiteX6" fmla="*/ 413011 w 6310745"/>
              <a:gd name="connsiteY6" fmla="*/ 1429370 h 3861739"/>
              <a:gd name="connsiteX7" fmla="*/ 88087 w 6310745"/>
              <a:gd name="connsiteY7" fmla="*/ 2204577 h 3861739"/>
              <a:gd name="connsiteX8" fmla="*/ 109862 w 6310745"/>
              <a:gd name="connsiteY8" fmla="*/ 2159496 h 3861739"/>
              <a:gd name="connsiteX9" fmla="*/ 566286 w 6310745"/>
              <a:gd name="connsiteY9" fmla="*/ 1369352 h 3861739"/>
              <a:gd name="connsiteX10" fmla="*/ 1648059 w 6310745"/>
              <a:gd name="connsiteY10" fmla="*/ 484837 h 3861739"/>
              <a:gd name="connsiteX11" fmla="*/ 2969865 w 6310745"/>
              <a:gd name="connsiteY11" fmla="*/ 91462 h 3861739"/>
              <a:gd name="connsiteX12" fmla="*/ 3495357 w 6310745"/>
              <a:gd name="connsiteY12" fmla="*/ 893 h 3861739"/>
              <a:gd name="connsiteX13" fmla="*/ 3941913 w 6310745"/>
              <a:gd name="connsiteY13" fmla="*/ 37963 h 3861739"/>
              <a:gd name="connsiteX14" fmla="*/ 5299614 w 6310745"/>
              <a:gd name="connsiteY14" fmla="*/ 324201 h 3861739"/>
              <a:gd name="connsiteX15" fmla="*/ 6213700 w 6310745"/>
              <a:gd name="connsiteY15" fmla="*/ 666307 h 3861739"/>
              <a:gd name="connsiteX16" fmla="*/ 6310745 w 6310745"/>
              <a:gd name="connsiteY16" fmla="*/ 718092 h 3861739"/>
              <a:gd name="connsiteX17" fmla="*/ 6310745 w 6310745"/>
              <a:gd name="connsiteY17" fmla="*/ 786964 h 3861739"/>
              <a:gd name="connsiteX18" fmla="*/ 6223734 w 6310745"/>
              <a:gd name="connsiteY18" fmla="*/ 739515 h 3861739"/>
              <a:gd name="connsiteX19" fmla="*/ 5436559 w 6310745"/>
              <a:gd name="connsiteY19" fmla="*/ 427942 h 3861739"/>
              <a:gd name="connsiteX20" fmla="*/ 5314925 w 6310745"/>
              <a:gd name="connsiteY20" fmla="*/ 390465 h 3861739"/>
              <a:gd name="connsiteX21" fmla="*/ 5198564 w 6310745"/>
              <a:gd name="connsiteY21" fmla="*/ 357468 h 3861739"/>
              <a:gd name="connsiteX22" fmla="*/ 5826636 w 6310745"/>
              <a:gd name="connsiteY22" fmla="*/ 619266 h 3861739"/>
              <a:gd name="connsiteX23" fmla="*/ 6125359 w 6310745"/>
              <a:gd name="connsiteY23" fmla="*/ 778370 h 3861739"/>
              <a:gd name="connsiteX24" fmla="*/ 6310745 w 6310745"/>
              <a:gd name="connsiteY24" fmla="*/ 896973 h 3861739"/>
              <a:gd name="connsiteX25" fmla="*/ 6310745 w 6310745"/>
              <a:gd name="connsiteY25" fmla="*/ 3861739 h 3861739"/>
              <a:gd name="connsiteX26" fmla="*/ 974639 w 6310745"/>
              <a:gd name="connsiteY26" fmla="*/ 3861739 h 3861739"/>
              <a:gd name="connsiteX27" fmla="*/ 719986 w 6310745"/>
              <a:gd name="connsiteY27" fmla="*/ 3659957 h 3861739"/>
              <a:gd name="connsiteX28" fmla="*/ 299202 w 6310745"/>
              <a:gd name="connsiteY28" fmla="*/ 3177626 h 3861739"/>
              <a:gd name="connsiteX29" fmla="*/ 52873 w 6310745"/>
              <a:gd name="connsiteY29" fmla="*/ 2564820 h 3861739"/>
              <a:gd name="connsiteX30" fmla="*/ 21743 w 6310745"/>
              <a:gd name="connsiteY30" fmla="*/ 2457276 h 3861739"/>
              <a:gd name="connsiteX31" fmla="*/ 15788 w 6310745"/>
              <a:gd name="connsiteY31" fmla="*/ 2193035 h 3861739"/>
              <a:gd name="connsiteX32" fmla="*/ 1087523 w 6310745"/>
              <a:gd name="connsiteY32" fmla="*/ 695306 h 3861739"/>
              <a:gd name="connsiteX33" fmla="*/ 2765215 w 6310745"/>
              <a:gd name="connsiteY33" fmla="*/ 56158 h 3861739"/>
              <a:gd name="connsiteX34" fmla="*/ 3120078 w 6310745"/>
              <a:gd name="connsiteY34" fmla="*/ 15422 h 3861739"/>
              <a:gd name="connsiteX35" fmla="*/ 3495357 w 6310745"/>
              <a:gd name="connsiteY35" fmla="*/ 893 h 386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6310745" h="3861739">
                <a:moveTo>
                  <a:pt x="5172027" y="351902"/>
                </a:moveTo>
                <a:cubicBezTo>
                  <a:pt x="5172027" y="351902"/>
                  <a:pt x="5172027" y="352852"/>
                  <a:pt x="5173047" y="352987"/>
                </a:cubicBezTo>
                <a:lnTo>
                  <a:pt x="5177471" y="352581"/>
                </a:lnTo>
                <a:close/>
                <a:moveTo>
                  <a:pt x="2969865" y="91462"/>
                </a:moveTo>
                <a:cubicBezTo>
                  <a:pt x="2952701" y="89711"/>
                  <a:pt x="2935264" y="91055"/>
                  <a:pt x="2918830" y="95401"/>
                </a:cubicBezTo>
                <a:cubicBezTo>
                  <a:pt x="2586081" y="133611"/>
                  <a:pt x="2262146" y="210506"/>
                  <a:pt x="1957331" y="323658"/>
                </a:cubicBezTo>
                <a:cubicBezTo>
                  <a:pt x="1300170" y="565494"/>
                  <a:pt x="773488" y="924243"/>
                  <a:pt x="413011" y="1429370"/>
                </a:cubicBezTo>
                <a:cubicBezTo>
                  <a:pt x="241125" y="1667934"/>
                  <a:pt x="130650" y="1931482"/>
                  <a:pt x="88087" y="2204577"/>
                </a:cubicBezTo>
                <a:cubicBezTo>
                  <a:pt x="96253" y="2189777"/>
                  <a:pt x="103398" y="2174704"/>
                  <a:pt x="109862" y="2159496"/>
                </a:cubicBezTo>
                <a:cubicBezTo>
                  <a:pt x="227584" y="1883441"/>
                  <a:pt x="374053" y="1617978"/>
                  <a:pt x="566286" y="1369352"/>
                </a:cubicBezTo>
                <a:cubicBezTo>
                  <a:pt x="843916" y="1009789"/>
                  <a:pt x="1197929" y="710108"/>
                  <a:pt x="1648059" y="484837"/>
                </a:cubicBezTo>
                <a:cubicBezTo>
                  <a:pt x="2053957" y="281700"/>
                  <a:pt x="2497621" y="159899"/>
                  <a:pt x="2969865" y="91462"/>
                </a:cubicBezTo>
                <a:close/>
                <a:moveTo>
                  <a:pt x="3495357" y="893"/>
                </a:moveTo>
                <a:cubicBezTo>
                  <a:pt x="3633661" y="-4539"/>
                  <a:pt x="3787957" y="15693"/>
                  <a:pt x="3941913" y="37963"/>
                </a:cubicBezTo>
                <a:cubicBezTo>
                  <a:pt x="4403949" y="104770"/>
                  <a:pt x="4858161" y="195339"/>
                  <a:pt x="5299614" y="324201"/>
                </a:cubicBezTo>
                <a:cubicBezTo>
                  <a:pt x="5617945" y="417079"/>
                  <a:pt x="5925559" y="526685"/>
                  <a:pt x="6213700" y="666307"/>
                </a:cubicBezTo>
                <a:lnTo>
                  <a:pt x="6310745" y="718092"/>
                </a:lnTo>
                <a:lnTo>
                  <a:pt x="6310745" y="786964"/>
                </a:lnTo>
                <a:lnTo>
                  <a:pt x="6223734" y="739515"/>
                </a:lnTo>
                <a:cubicBezTo>
                  <a:pt x="5975170" y="615379"/>
                  <a:pt x="5710361" y="515015"/>
                  <a:pt x="5436559" y="427942"/>
                </a:cubicBezTo>
                <a:cubicBezTo>
                  <a:pt x="5396292" y="415002"/>
                  <a:pt x="5355753" y="402509"/>
                  <a:pt x="5314925" y="390465"/>
                </a:cubicBezTo>
                <a:cubicBezTo>
                  <a:pt x="5276307" y="379059"/>
                  <a:pt x="5237351" y="368468"/>
                  <a:pt x="5198564" y="357468"/>
                </a:cubicBezTo>
                <a:cubicBezTo>
                  <a:pt x="5414393" y="434473"/>
                  <a:pt x="5624129" y="521907"/>
                  <a:pt x="5826636" y="619266"/>
                </a:cubicBezTo>
                <a:cubicBezTo>
                  <a:pt x="5929344" y="669507"/>
                  <a:pt x="6029097" y="722388"/>
                  <a:pt x="6125359" y="778370"/>
                </a:cubicBezTo>
                <a:lnTo>
                  <a:pt x="6310745" y="896973"/>
                </a:lnTo>
                <a:lnTo>
                  <a:pt x="6310745" y="3861739"/>
                </a:lnTo>
                <a:lnTo>
                  <a:pt x="974639" y="3861739"/>
                </a:lnTo>
                <a:lnTo>
                  <a:pt x="719986" y="3659957"/>
                </a:lnTo>
                <a:cubicBezTo>
                  <a:pt x="556844" y="3515259"/>
                  <a:pt x="415052" y="3355506"/>
                  <a:pt x="299202" y="3177626"/>
                </a:cubicBezTo>
                <a:cubicBezTo>
                  <a:pt x="173197" y="2986301"/>
                  <a:pt x="89840" y="2778941"/>
                  <a:pt x="52873" y="2564820"/>
                </a:cubicBezTo>
                <a:cubicBezTo>
                  <a:pt x="46170" y="2528361"/>
                  <a:pt x="35760" y="2492390"/>
                  <a:pt x="21743" y="2457276"/>
                </a:cubicBezTo>
                <a:cubicBezTo>
                  <a:pt x="-12282" y="2369287"/>
                  <a:pt x="-34" y="2280753"/>
                  <a:pt x="15788" y="2193035"/>
                </a:cubicBezTo>
                <a:cubicBezTo>
                  <a:pt x="125343" y="1581179"/>
                  <a:pt x="505554" y="1091397"/>
                  <a:pt x="1087523" y="695306"/>
                </a:cubicBezTo>
                <a:cubicBezTo>
                  <a:pt x="1574397" y="363308"/>
                  <a:pt x="2138335" y="155961"/>
                  <a:pt x="2765215" y="56158"/>
                </a:cubicBezTo>
                <a:cubicBezTo>
                  <a:pt x="2882595" y="37419"/>
                  <a:pt x="3000997" y="24655"/>
                  <a:pt x="3120078" y="15422"/>
                </a:cubicBezTo>
                <a:cubicBezTo>
                  <a:pt x="3239161" y="6188"/>
                  <a:pt x="3356711" y="2250"/>
                  <a:pt x="3495357" y="893"/>
                </a:cubicBezTo>
                <a:close/>
              </a:path>
            </a:pathLst>
          </a:custGeom>
          <a:solidFill>
            <a:srgbClr val="ADA07A">
              <a:alpha val="91000"/>
            </a:srgbClr>
          </a:solidFill>
          <a:ln w="12700"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854FF726-E5BB-4B03-9870-6B173460E5AB}"/>
              </a:ext>
            </a:extLst>
          </p:cNvPr>
          <p:cNvSpPr>
            <a:spLocks noGrp="1"/>
          </p:cNvSpPr>
          <p:nvPr>
            <p:ph type="title"/>
          </p:nvPr>
        </p:nvSpPr>
        <p:spPr>
          <a:xfrm>
            <a:off x="7004878" y="3732208"/>
            <a:ext cx="4574851" cy="1390218"/>
          </a:xfrm>
        </p:spPr>
        <p:txBody>
          <a:bodyPr vert="horz" lIns="91440" tIns="45720" rIns="91440" bIns="45720" rtlCol="0" anchor="b">
            <a:normAutofit/>
          </a:bodyPr>
          <a:lstStyle/>
          <a:p>
            <a:pPr>
              <a:lnSpc>
                <a:spcPct val="90000"/>
              </a:lnSpc>
            </a:pPr>
            <a:r>
              <a:rPr lang="en-US" sz="4400">
                <a:solidFill>
                  <a:schemeClr val="bg1"/>
                </a:solidFill>
              </a:rPr>
              <a:t>Rooms with patterned wallpaper.</a:t>
            </a:r>
          </a:p>
        </p:txBody>
      </p:sp>
      <p:sp>
        <p:nvSpPr>
          <p:cNvPr id="14" name="Rectangle 6">
            <a:extLst>
              <a:ext uri="{FF2B5EF4-FFF2-40B4-BE49-F238E27FC236}">
                <a16:creationId xmlns:a16="http://schemas.microsoft.com/office/drawing/2014/main" id="{72E0F698-EDF5-464C-B466-8D34B8AF17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89179" y="5344820"/>
            <a:ext cx="3994793" cy="27432"/>
          </a:xfrm>
          <a:custGeom>
            <a:avLst/>
            <a:gdLst>
              <a:gd name="connsiteX0" fmla="*/ 0 w 3994793"/>
              <a:gd name="connsiteY0" fmla="*/ 0 h 27432"/>
              <a:gd name="connsiteX1" fmla="*/ 745695 w 3994793"/>
              <a:gd name="connsiteY1" fmla="*/ 0 h 27432"/>
              <a:gd name="connsiteX2" fmla="*/ 1451441 w 3994793"/>
              <a:gd name="connsiteY2" fmla="*/ 0 h 27432"/>
              <a:gd name="connsiteX3" fmla="*/ 2157188 w 3994793"/>
              <a:gd name="connsiteY3" fmla="*/ 0 h 27432"/>
              <a:gd name="connsiteX4" fmla="*/ 2703143 w 3994793"/>
              <a:gd name="connsiteY4" fmla="*/ 0 h 27432"/>
              <a:gd name="connsiteX5" fmla="*/ 3289046 w 3994793"/>
              <a:gd name="connsiteY5" fmla="*/ 0 h 27432"/>
              <a:gd name="connsiteX6" fmla="*/ 3994793 w 3994793"/>
              <a:gd name="connsiteY6" fmla="*/ 0 h 27432"/>
              <a:gd name="connsiteX7" fmla="*/ 3994793 w 3994793"/>
              <a:gd name="connsiteY7" fmla="*/ 27432 h 27432"/>
              <a:gd name="connsiteX8" fmla="*/ 3328994 w 3994793"/>
              <a:gd name="connsiteY8" fmla="*/ 27432 h 27432"/>
              <a:gd name="connsiteX9" fmla="*/ 2783039 w 3994793"/>
              <a:gd name="connsiteY9" fmla="*/ 27432 h 27432"/>
              <a:gd name="connsiteX10" fmla="*/ 2237084 w 3994793"/>
              <a:gd name="connsiteY10" fmla="*/ 27432 h 27432"/>
              <a:gd name="connsiteX11" fmla="*/ 1531337 w 3994793"/>
              <a:gd name="connsiteY11" fmla="*/ 27432 h 27432"/>
              <a:gd name="connsiteX12" fmla="*/ 945434 w 3994793"/>
              <a:gd name="connsiteY12" fmla="*/ 27432 h 27432"/>
              <a:gd name="connsiteX13" fmla="*/ 0 w 3994793"/>
              <a:gd name="connsiteY13" fmla="*/ 27432 h 27432"/>
              <a:gd name="connsiteX14" fmla="*/ 0 w 3994793"/>
              <a:gd name="connsiteY14"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4793" h="27432" fill="none" extrusionOk="0">
                <a:moveTo>
                  <a:pt x="0" y="0"/>
                </a:moveTo>
                <a:cubicBezTo>
                  <a:pt x="285474" y="-22732"/>
                  <a:pt x="421546" y="-1893"/>
                  <a:pt x="745695" y="0"/>
                </a:cubicBezTo>
                <a:cubicBezTo>
                  <a:pt x="1069844" y="1893"/>
                  <a:pt x="1267051" y="4066"/>
                  <a:pt x="1451441" y="0"/>
                </a:cubicBezTo>
                <a:cubicBezTo>
                  <a:pt x="1635831" y="-4066"/>
                  <a:pt x="1865269" y="3287"/>
                  <a:pt x="2157188" y="0"/>
                </a:cubicBezTo>
                <a:cubicBezTo>
                  <a:pt x="2449107" y="-3287"/>
                  <a:pt x="2473776" y="-12720"/>
                  <a:pt x="2703143" y="0"/>
                </a:cubicBezTo>
                <a:cubicBezTo>
                  <a:pt x="2932510" y="12720"/>
                  <a:pt x="3023998" y="17286"/>
                  <a:pt x="3289046" y="0"/>
                </a:cubicBezTo>
                <a:cubicBezTo>
                  <a:pt x="3554094" y="-17286"/>
                  <a:pt x="3836668" y="10296"/>
                  <a:pt x="3994793" y="0"/>
                </a:cubicBezTo>
                <a:cubicBezTo>
                  <a:pt x="3993836" y="8431"/>
                  <a:pt x="3994444" y="14612"/>
                  <a:pt x="3994793" y="27432"/>
                </a:cubicBezTo>
                <a:cubicBezTo>
                  <a:pt x="3751330" y="45147"/>
                  <a:pt x="3618521" y="7232"/>
                  <a:pt x="3328994" y="27432"/>
                </a:cubicBezTo>
                <a:cubicBezTo>
                  <a:pt x="3039467" y="47632"/>
                  <a:pt x="2908653" y="25202"/>
                  <a:pt x="2783039" y="27432"/>
                </a:cubicBezTo>
                <a:cubicBezTo>
                  <a:pt x="2657426" y="29662"/>
                  <a:pt x="2373985" y="40038"/>
                  <a:pt x="2237084" y="27432"/>
                </a:cubicBezTo>
                <a:cubicBezTo>
                  <a:pt x="2100183" y="14826"/>
                  <a:pt x="1862145" y="31781"/>
                  <a:pt x="1531337" y="27432"/>
                </a:cubicBezTo>
                <a:cubicBezTo>
                  <a:pt x="1200529" y="23083"/>
                  <a:pt x="1153029" y="12124"/>
                  <a:pt x="945434" y="27432"/>
                </a:cubicBezTo>
                <a:cubicBezTo>
                  <a:pt x="737839" y="42740"/>
                  <a:pt x="371500" y="-18970"/>
                  <a:pt x="0" y="27432"/>
                </a:cubicBezTo>
                <a:cubicBezTo>
                  <a:pt x="226" y="18208"/>
                  <a:pt x="-648" y="12891"/>
                  <a:pt x="0" y="0"/>
                </a:cubicBezTo>
                <a:close/>
              </a:path>
              <a:path w="3994793" h="27432" stroke="0" extrusionOk="0">
                <a:moveTo>
                  <a:pt x="0" y="0"/>
                </a:moveTo>
                <a:cubicBezTo>
                  <a:pt x="233202" y="14567"/>
                  <a:pt x="387388" y="28518"/>
                  <a:pt x="625851" y="0"/>
                </a:cubicBezTo>
                <a:cubicBezTo>
                  <a:pt x="864314" y="-28518"/>
                  <a:pt x="1027047" y="-26118"/>
                  <a:pt x="1171806" y="0"/>
                </a:cubicBezTo>
                <a:cubicBezTo>
                  <a:pt x="1316566" y="26118"/>
                  <a:pt x="1639655" y="-2490"/>
                  <a:pt x="1917501" y="0"/>
                </a:cubicBezTo>
                <a:cubicBezTo>
                  <a:pt x="2195348" y="2490"/>
                  <a:pt x="2328758" y="19053"/>
                  <a:pt x="2543352" y="0"/>
                </a:cubicBezTo>
                <a:cubicBezTo>
                  <a:pt x="2757946" y="-19053"/>
                  <a:pt x="3028913" y="23876"/>
                  <a:pt x="3169202" y="0"/>
                </a:cubicBezTo>
                <a:cubicBezTo>
                  <a:pt x="3309491" y="-23876"/>
                  <a:pt x="3706249" y="-31775"/>
                  <a:pt x="3994793" y="0"/>
                </a:cubicBezTo>
                <a:cubicBezTo>
                  <a:pt x="3993438" y="9524"/>
                  <a:pt x="3993591" y="13975"/>
                  <a:pt x="3994793" y="27432"/>
                </a:cubicBezTo>
                <a:cubicBezTo>
                  <a:pt x="3717302" y="841"/>
                  <a:pt x="3475105" y="20835"/>
                  <a:pt x="3328994" y="27432"/>
                </a:cubicBezTo>
                <a:cubicBezTo>
                  <a:pt x="3182883" y="34029"/>
                  <a:pt x="3048913" y="25304"/>
                  <a:pt x="2783039" y="27432"/>
                </a:cubicBezTo>
                <a:cubicBezTo>
                  <a:pt x="2517165" y="29560"/>
                  <a:pt x="2371663" y="19960"/>
                  <a:pt x="2117240" y="27432"/>
                </a:cubicBezTo>
                <a:cubicBezTo>
                  <a:pt x="1862817" y="34904"/>
                  <a:pt x="1771642" y="53179"/>
                  <a:pt x="1451441" y="27432"/>
                </a:cubicBezTo>
                <a:cubicBezTo>
                  <a:pt x="1131240" y="1685"/>
                  <a:pt x="1013354" y="33667"/>
                  <a:pt x="825591" y="27432"/>
                </a:cubicBezTo>
                <a:cubicBezTo>
                  <a:pt x="637828" y="21198"/>
                  <a:pt x="270465" y="28145"/>
                  <a:pt x="0" y="27432"/>
                </a:cubicBezTo>
                <a:cubicBezTo>
                  <a:pt x="-800" y="16780"/>
                  <a:pt x="-583" y="12910"/>
                  <a:pt x="0" y="0"/>
                </a:cubicBezTo>
                <a:close/>
              </a:path>
            </a:pathLst>
          </a:custGeom>
          <a:solidFill>
            <a:schemeClr val="bg1"/>
          </a:solidFill>
          <a:ln w="38100" cap="rnd">
            <a:solidFill>
              <a:schemeClr val="bg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02245495"/>
      </p:ext>
    </p:extLst>
  </p:cSld>
  <p:clrMapOvr>
    <a:masterClrMapping/>
  </p:clrMapOvr>
  <p:transition spd="slow">
    <p:randomBar dir="ver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bedroom with a bed in a room&#10;&#10;Description automatically generated">
            <a:extLst>
              <a:ext uri="{FF2B5EF4-FFF2-40B4-BE49-F238E27FC236}">
                <a16:creationId xmlns:a16="http://schemas.microsoft.com/office/drawing/2014/main" id="{9047848F-E79B-4B7E-819F-F0FBC98C37BD}"/>
              </a:ext>
            </a:extLst>
          </p:cNvPr>
          <p:cNvPicPr>
            <a:picLocks noChangeAspect="1"/>
          </p:cNvPicPr>
          <p:nvPr/>
        </p:nvPicPr>
        <p:blipFill rotWithShape="1">
          <a:blip r:embed="rId2"/>
          <a:srcRect t="18566" r="1" b="11462"/>
          <a:stretch/>
        </p:blipFill>
        <p:spPr>
          <a:xfrm>
            <a:off x="4493436" y="243"/>
            <a:ext cx="7698564" cy="3346705"/>
          </a:xfrm>
          <a:custGeom>
            <a:avLst/>
            <a:gdLst/>
            <a:ahLst/>
            <a:cxnLst/>
            <a:rect l="l" t="t" r="r" b="b"/>
            <a:pathLst>
              <a:path w="7698564" h="3346705">
                <a:moveTo>
                  <a:pt x="1549963" y="0"/>
                </a:moveTo>
                <a:lnTo>
                  <a:pt x="1555540" y="0"/>
                </a:lnTo>
                <a:lnTo>
                  <a:pt x="2621768" y="0"/>
                </a:lnTo>
                <a:lnTo>
                  <a:pt x="6451640" y="0"/>
                </a:lnTo>
                <a:lnTo>
                  <a:pt x="6451640" y="479"/>
                </a:lnTo>
                <a:lnTo>
                  <a:pt x="7698564" y="479"/>
                </a:lnTo>
                <a:lnTo>
                  <a:pt x="7698564" y="3346705"/>
                </a:lnTo>
                <a:lnTo>
                  <a:pt x="0" y="3346705"/>
                </a:lnTo>
                <a:close/>
              </a:path>
            </a:pathLst>
          </a:custGeom>
        </p:spPr>
      </p:pic>
      <p:pic>
        <p:nvPicPr>
          <p:cNvPr id="3" name="Picture 2" descr="A living room filled with furniture and a large window&#10;&#10;Description automatically generated">
            <a:extLst>
              <a:ext uri="{FF2B5EF4-FFF2-40B4-BE49-F238E27FC236}">
                <a16:creationId xmlns:a16="http://schemas.microsoft.com/office/drawing/2014/main" id="{C0491D6F-5123-4BC1-B0DB-D3039481A039}"/>
              </a:ext>
            </a:extLst>
          </p:cNvPr>
          <p:cNvPicPr>
            <a:picLocks noChangeAspect="1"/>
          </p:cNvPicPr>
          <p:nvPr/>
        </p:nvPicPr>
        <p:blipFill rotWithShape="1">
          <a:blip r:embed="rId3"/>
          <a:srcRect r="-3" b="13087"/>
          <a:stretch/>
        </p:blipFill>
        <p:spPr>
          <a:xfrm>
            <a:off x="20" y="10"/>
            <a:ext cx="5859777" cy="3346695"/>
          </a:xfrm>
          <a:custGeom>
            <a:avLst/>
            <a:gdLst/>
            <a:ahLst/>
            <a:cxnLst/>
            <a:rect l="l" t="t" r="r" b="b"/>
            <a:pathLst>
              <a:path w="5859797" h="3346705">
                <a:moveTo>
                  <a:pt x="0" y="0"/>
                </a:moveTo>
                <a:lnTo>
                  <a:pt x="5859797" y="0"/>
                </a:lnTo>
                <a:lnTo>
                  <a:pt x="4309834" y="3346705"/>
                </a:lnTo>
                <a:lnTo>
                  <a:pt x="4304257" y="3346705"/>
                </a:lnTo>
                <a:lnTo>
                  <a:pt x="3238029" y="3346705"/>
                </a:lnTo>
                <a:lnTo>
                  <a:pt x="0" y="3346705"/>
                </a:lnTo>
                <a:close/>
              </a:path>
            </a:pathLst>
          </a:custGeom>
        </p:spPr>
      </p:pic>
      <p:pic>
        <p:nvPicPr>
          <p:cNvPr id="5" name="Picture 4">
            <a:extLst>
              <a:ext uri="{FF2B5EF4-FFF2-40B4-BE49-F238E27FC236}">
                <a16:creationId xmlns:a16="http://schemas.microsoft.com/office/drawing/2014/main" id="{CFF5E614-179E-4347-A19C-E78DB3E7606F}"/>
              </a:ext>
            </a:extLst>
          </p:cNvPr>
          <p:cNvPicPr>
            <a:picLocks noChangeAspect="1"/>
          </p:cNvPicPr>
          <p:nvPr/>
        </p:nvPicPr>
        <p:blipFill rotWithShape="1">
          <a:blip r:embed="rId4"/>
          <a:srcRect t="7337" b="35375"/>
          <a:stretch/>
        </p:blipFill>
        <p:spPr>
          <a:xfrm>
            <a:off x="6350089" y="3511295"/>
            <a:ext cx="5841911" cy="3346705"/>
          </a:xfrm>
          <a:custGeom>
            <a:avLst/>
            <a:gdLst/>
            <a:ahLst/>
            <a:cxnLst/>
            <a:rect l="l" t="t" r="r" b="b"/>
            <a:pathLst>
              <a:path w="5841911" h="3346705">
                <a:moveTo>
                  <a:pt x="1549963" y="0"/>
                </a:moveTo>
                <a:lnTo>
                  <a:pt x="1555540" y="0"/>
                </a:lnTo>
                <a:lnTo>
                  <a:pt x="2621768" y="0"/>
                </a:lnTo>
                <a:lnTo>
                  <a:pt x="5841911" y="0"/>
                </a:lnTo>
                <a:lnTo>
                  <a:pt x="5841911" y="3346705"/>
                </a:lnTo>
                <a:lnTo>
                  <a:pt x="0" y="3346705"/>
                </a:lnTo>
                <a:close/>
              </a:path>
            </a:pathLst>
          </a:custGeom>
        </p:spPr>
      </p:pic>
      <p:pic>
        <p:nvPicPr>
          <p:cNvPr id="2" name="Picture 1" descr="An old photo of a living room filled with furniture and a fire place&#10;&#10;Description automatically generated">
            <a:extLst>
              <a:ext uri="{FF2B5EF4-FFF2-40B4-BE49-F238E27FC236}">
                <a16:creationId xmlns:a16="http://schemas.microsoft.com/office/drawing/2014/main" id="{4B92A46A-56F0-4B40-808A-2649AF9574C6}"/>
              </a:ext>
            </a:extLst>
          </p:cNvPr>
          <p:cNvPicPr>
            <a:picLocks noChangeAspect="1"/>
          </p:cNvPicPr>
          <p:nvPr/>
        </p:nvPicPr>
        <p:blipFill rotWithShape="1">
          <a:blip r:embed="rId5"/>
          <a:srcRect t="15636" r="-1" b="18915"/>
          <a:stretch/>
        </p:blipFill>
        <p:spPr>
          <a:xfrm>
            <a:off x="20" y="3511295"/>
            <a:ext cx="7698544" cy="3346705"/>
          </a:xfrm>
          <a:custGeom>
            <a:avLst/>
            <a:gdLst/>
            <a:ahLst/>
            <a:cxnLst/>
            <a:rect l="l" t="t" r="r" b="b"/>
            <a:pathLst>
              <a:path w="7698564" h="3346705">
                <a:moveTo>
                  <a:pt x="0" y="0"/>
                </a:moveTo>
                <a:lnTo>
                  <a:pt x="7698564" y="0"/>
                </a:lnTo>
                <a:lnTo>
                  <a:pt x="6148601" y="3346705"/>
                </a:lnTo>
                <a:lnTo>
                  <a:pt x="6143024" y="3346705"/>
                </a:lnTo>
                <a:lnTo>
                  <a:pt x="5076796" y="3346705"/>
                </a:lnTo>
                <a:lnTo>
                  <a:pt x="1246924" y="3346705"/>
                </a:lnTo>
                <a:lnTo>
                  <a:pt x="1246924" y="3346226"/>
                </a:lnTo>
                <a:lnTo>
                  <a:pt x="0" y="3346226"/>
                </a:lnTo>
                <a:close/>
              </a:path>
            </a:pathLst>
          </a:custGeom>
        </p:spPr>
      </p:pic>
    </p:spTree>
    <p:extLst>
      <p:ext uri="{BB962C8B-B14F-4D97-AF65-F5344CB8AC3E}">
        <p14:creationId xmlns:p14="http://schemas.microsoft.com/office/powerpoint/2010/main" val="2620616959"/>
      </p:ext>
    </p:extLst>
  </p:cSld>
  <p:clrMapOvr>
    <a:masterClrMapping/>
  </p:clrMapOvr>
  <p:transition spd="slow">
    <p:randomBar dir="vert"/>
  </p:transition>
</p:sld>
</file>

<file path=ppt/theme/theme1.xml><?xml version="1.0" encoding="utf-8"?>
<a:theme xmlns:a="http://schemas.openxmlformats.org/drawingml/2006/main" name="SketchyVTI">
  <a:themeElements>
    <a:clrScheme name="AnalogousFromLightSeedRightStep">
      <a:dk1>
        <a:srgbClr val="000000"/>
      </a:dk1>
      <a:lt1>
        <a:srgbClr val="FFFFFF"/>
      </a:lt1>
      <a:dk2>
        <a:srgbClr val="243741"/>
      </a:dk2>
      <a:lt2>
        <a:srgbClr val="E2E4E8"/>
      </a:lt2>
      <a:accent1>
        <a:srgbClr val="ADA07A"/>
      </a:accent1>
      <a:accent2>
        <a:srgbClr val="9DA767"/>
      </a:accent2>
      <a:accent3>
        <a:srgbClr val="8DAA78"/>
      </a:accent3>
      <a:accent4>
        <a:srgbClr val="6EB16D"/>
      </a:accent4>
      <a:accent5>
        <a:srgbClr val="78AA8D"/>
      </a:accent5>
      <a:accent6>
        <a:srgbClr val="6AACA1"/>
      </a:accent6>
      <a:hlink>
        <a:srgbClr val="6B7DAF"/>
      </a:hlink>
      <a:folHlink>
        <a:srgbClr val="7F7F7F"/>
      </a:folHlink>
    </a:clrScheme>
    <a:fontScheme name="Sketchy_SerifHand">
      <a:majorFont>
        <a:latin typeface="The Serif Hand Black"/>
        <a:ea typeface=""/>
        <a:cs typeface=""/>
      </a:majorFont>
      <a:minorFont>
        <a:latin typeface="The Han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yVTI" id="{A6D2C935-A6E4-4DD9-BCC5-5AE2504DB8EA}" vid="{F0754072-50B6-4C01-B911-67246C9F58D2}"/>
    </a:ext>
  </a:extLst>
</a:theme>
</file>

<file path=docProps/app.xml><?xml version="1.0" encoding="utf-8"?>
<Properties xmlns="http://schemas.openxmlformats.org/officeDocument/2006/extended-properties" xmlns:vt="http://schemas.openxmlformats.org/officeDocument/2006/docPropsVTypes">
  <TotalTime>209</TotalTime>
  <Words>299</Words>
  <Application>Microsoft Office PowerPoint</Application>
  <PresentationFormat>Widescreen</PresentationFormat>
  <Paragraphs>23</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Book Antiqua</vt:lpstr>
      <vt:lpstr>Bradley Hand ITC</vt:lpstr>
      <vt:lpstr>The Hand</vt:lpstr>
      <vt:lpstr>The Serif Hand Black</vt:lpstr>
      <vt:lpstr>SketchyVTI</vt:lpstr>
      <vt:lpstr>William Morris </vt:lpstr>
      <vt:lpstr>William Morris was born in 1834.</vt:lpstr>
      <vt:lpstr>WHERE DID HE LIVE?</vt:lpstr>
      <vt:lpstr>Where was he educated? </vt:lpstr>
      <vt:lpstr>What did he do?</vt:lpstr>
      <vt:lpstr>Who did he marry?</vt:lpstr>
      <vt:lpstr>PowerPoint Presentation</vt:lpstr>
      <vt:lpstr>PowerPoint Presentation</vt:lpstr>
      <vt:lpstr>PowerPoint Presentation</vt:lpstr>
      <vt:lpstr>PowerPoint Presentation</vt:lpstr>
      <vt:lpstr>PowerPoint Presentation</vt:lpstr>
      <vt:lpstr>PowerPoint Presentation</vt:lpstr>
      <vt:lpstr>And all the items were all hand crafted !!!</vt:lpstr>
      <vt:lpstr>Rooms in the Victorian times without patterned wallpaper:</vt:lpstr>
      <vt:lpstr>Rooms with patterned wallpaper.</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William Morris </dc:title>
  <dc:creator>Jason Lancaster</dc:creator>
  <cp:lastModifiedBy>Jason Lancaster</cp:lastModifiedBy>
  <cp:revision>25</cp:revision>
  <dcterms:created xsi:type="dcterms:W3CDTF">2020-03-26T14:34:10Z</dcterms:created>
  <dcterms:modified xsi:type="dcterms:W3CDTF">2020-03-27T12:45:54Z</dcterms:modified>
</cp:coreProperties>
</file>