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58" r:id="rId3"/>
    <p:sldId id="257" r:id="rId4"/>
    <p:sldId id="259" r:id="rId5"/>
    <p:sldId id="260" r:id="rId6"/>
    <p:sldId id="264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905A0C-EF59-405D-B825-AC9ECE2B5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The Vikings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B33DF3-503C-4640-BF3E-6D6D17F667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By Enija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80425AD-07A2-46E3-ADDF-BC5D9FBE39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44331">
            <a:off x="774432" y="2426551"/>
            <a:ext cx="5271842" cy="28882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6CFF59B-19F5-46FD-8C7B-E37255592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007" y="2715415"/>
            <a:ext cx="5011606" cy="3195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1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3A442A-0C1E-472B-8F0E-E819DA611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Who were the Vikings?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0A2138-4B6F-4319-B4BF-3F45FDA91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The Vikings were great </a:t>
            </a:r>
            <a:r>
              <a:rPr lang="en-GB" sz="3200" dirty="0" smtClean="0"/>
              <a:t>explorers. </a:t>
            </a:r>
            <a:r>
              <a:rPr lang="en-GB" sz="3200" dirty="0"/>
              <a:t>T</a:t>
            </a:r>
            <a:r>
              <a:rPr lang="en-GB" sz="3200" dirty="0" smtClean="0"/>
              <a:t>hey </a:t>
            </a:r>
            <a:r>
              <a:rPr lang="en-GB" sz="3200" dirty="0"/>
              <a:t>went as far as </a:t>
            </a:r>
            <a:r>
              <a:rPr lang="en-GB" sz="3200" dirty="0" smtClean="0"/>
              <a:t>Russia and their aim was </a:t>
            </a:r>
            <a:r>
              <a:rPr lang="en-GB" sz="3200" dirty="0"/>
              <a:t>to </a:t>
            </a:r>
            <a:r>
              <a:rPr lang="en-GB" sz="3200" dirty="0" smtClean="0"/>
              <a:t>take over nearly </a:t>
            </a:r>
            <a:r>
              <a:rPr lang="en-GB" sz="3200" dirty="0"/>
              <a:t>every country in the </a:t>
            </a:r>
            <a:r>
              <a:rPr lang="en-GB" sz="3200" dirty="0" smtClean="0"/>
              <a:t>world. </a:t>
            </a:r>
            <a:endParaRPr lang="en-GB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F0E5BBC-A7D1-4352-A282-7D0C335AB7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1567" y="3657600"/>
            <a:ext cx="3380434" cy="2253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17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6CD411-AD40-4E69-B8CA-E9D18BCC6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When were the Vikings in Britain?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25A716-5750-4A07-B3F9-68F21F525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latin typeface="Century Gothic" panose="020B0502020202020204" pitchFamily="34" charset="0"/>
              </a:rPr>
              <a:t>The vicious Vikings were in Britain 1 thousand years ago </a:t>
            </a:r>
            <a:r>
              <a:rPr lang="en-GB" sz="3600" dirty="0" smtClean="0">
                <a:latin typeface="Century Gothic" panose="020B0502020202020204" pitchFamily="34" charset="0"/>
              </a:rPr>
              <a:t>from</a:t>
            </a:r>
            <a:r>
              <a:rPr lang="en-GB" sz="3600" dirty="0" smtClean="0">
                <a:latin typeface="Century Gothic" panose="020B0502020202020204" pitchFamily="34" charset="0"/>
              </a:rPr>
              <a:t> </a:t>
            </a:r>
            <a:r>
              <a:rPr lang="en-GB" sz="3600" dirty="0">
                <a:latin typeface="Century Gothic" panose="020B0502020202020204" pitchFamily="34" charset="0"/>
              </a:rPr>
              <a:t>793AD to 1066AD. (1066AD was when the Normans took over so it was the end for the </a:t>
            </a:r>
            <a:r>
              <a:rPr lang="en-GB" sz="3600" dirty="0" smtClean="0">
                <a:latin typeface="Century Gothic" panose="020B0502020202020204" pitchFamily="34" charset="0"/>
              </a:rPr>
              <a:t>Vikings.)</a:t>
            </a:r>
            <a:endParaRPr lang="en-GB" sz="3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8406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41BFBD7-FCBD-43C2-895C-8AB69972D3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Where did the Vikings come from?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93F7885-DC01-4536-B8F4-2595ADFA4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The Vikings came from Scandinavia and in Scandinavia the places there were:</a:t>
            </a:r>
          </a:p>
          <a:p>
            <a:r>
              <a:rPr lang="en-GB" sz="2800" dirty="0"/>
              <a:t>Sweden</a:t>
            </a:r>
          </a:p>
          <a:p>
            <a:r>
              <a:rPr lang="en-GB" sz="2800" dirty="0"/>
              <a:t>Norway</a:t>
            </a:r>
          </a:p>
          <a:p>
            <a:r>
              <a:rPr lang="en-GB" sz="2800" dirty="0"/>
              <a:t>Denmark</a:t>
            </a:r>
          </a:p>
          <a:p>
            <a:pPr marL="0" indent="0">
              <a:buNone/>
            </a:pP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0309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ED0546-67C0-4858-90C1-D61C5099A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How did the Vikings get to Britain?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911043-4077-45F6-AEE4-3F926C720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They came in big wooden boats with big oars and also they had no respect for anyone at all!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4551" y="3110919"/>
            <a:ext cx="5041068" cy="3321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95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5DC83E5-004C-4A20-8655-DD99B16E3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7039" y="1431234"/>
            <a:ext cx="9771401" cy="365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061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546F8E1-8550-4FB2-91C2-A19598B7F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518091"/>
            <a:ext cx="8911687" cy="5180343"/>
          </a:xfrm>
        </p:spPr>
        <p:txBody>
          <a:bodyPr/>
          <a:lstStyle/>
          <a:p>
            <a:r>
              <a:rPr lang="en-GB" dirty="0"/>
              <a:t>I hope you enjoined learning about Vikings!</a:t>
            </a:r>
            <a:br>
              <a:rPr lang="en-GB" dirty="0"/>
            </a:br>
            <a:r>
              <a:rPr lang="en-GB" dirty="0"/>
              <a:t>Hope to see you next time!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Bye!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1DF48C-4CEB-41E4-B675-CAA162DBA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04219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</TotalTime>
  <Words>133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The Vikings</vt:lpstr>
      <vt:lpstr>Who were the Vikings?</vt:lpstr>
      <vt:lpstr>When were the Vikings in Britain?</vt:lpstr>
      <vt:lpstr>Where did the Vikings come from?</vt:lpstr>
      <vt:lpstr>How did the Vikings get to Britain?</vt:lpstr>
      <vt:lpstr>PowerPoint Presentation</vt:lpstr>
      <vt:lpstr>I hope you enjoined learning about Vikings! Hope to see you next time!  Bye!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Vikings</dc:title>
  <dc:creator>Enija Butane</dc:creator>
  <cp:lastModifiedBy>Lucy Wood</cp:lastModifiedBy>
  <cp:revision>16</cp:revision>
  <dcterms:created xsi:type="dcterms:W3CDTF">2021-01-28T13:44:21Z</dcterms:created>
  <dcterms:modified xsi:type="dcterms:W3CDTF">2021-02-01T12:19:51Z</dcterms:modified>
</cp:coreProperties>
</file>